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735763" cy="9866313"/>
  <p:defaultText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2" d="100"/>
          <a:sy n="92" d="100"/>
        </p:scale>
        <p:origin x="45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a Escoriza València" userId="1dfd88ed-2272-452e-9b38-ddecfe41dcd5" providerId="ADAL" clId="{E99C0141-BB21-43BE-9F1D-C4184C051CDF}"/>
    <pc:docChg chg="modSld">
      <pc:chgData name="Rosa Escoriza València" userId="1dfd88ed-2272-452e-9b38-ddecfe41dcd5" providerId="ADAL" clId="{E99C0141-BB21-43BE-9F1D-C4184C051CDF}" dt="2021-09-20T14:16:22.685" v="1"/>
      <pc:docMkLst>
        <pc:docMk/>
      </pc:docMkLst>
      <pc:sldChg chg="modSp">
        <pc:chgData name="Rosa Escoriza València" userId="1dfd88ed-2272-452e-9b38-ddecfe41dcd5" providerId="ADAL" clId="{E99C0141-BB21-43BE-9F1D-C4184C051CDF}" dt="2021-09-20T14:16:22.685" v="1"/>
        <pc:sldMkLst>
          <pc:docMk/>
          <pc:sldMk cId="2958052972" sldId="256"/>
        </pc:sldMkLst>
        <pc:graphicFrameChg chg="mod modGraphic">
          <ac:chgData name="Rosa Escoriza València" userId="1dfd88ed-2272-452e-9b38-ddecfe41dcd5" providerId="ADAL" clId="{E99C0141-BB21-43BE-9F1D-C4184C051CDF}" dt="2021-09-20T14:16:22.685" v="1"/>
          <ac:graphicFrameMkLst>
            <pc:docMk/>
            <pc:sldMk cId="2958052972" sldId="256"/>
            <ac:graphicFrameMk id="6" creationId="{A9563C93-8718-4F55-A53D-25BE1C109CB5}"/>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3B0B17-F24F-4618-B496-6FC111D6079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ca-ES"/>
          </a:p>
        </p:txBody>
      </p:sp>
      <p:sp>
        <p:nvSpPr>
          <p:cNvPr id="3" name="Subtítulo 2">
            <a:extLst>
              <a:ext uri="{FF2B5EF4-FFF2-40B4-BE49-F238E27FC236}">
                <a16:creationId xmlns:a16="http://schemas.microsoft.com/office/drawing/2014/main" id="{DB8DF423-E40B-491F-BDBC-899C9CCF9B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ca-ES"/>
          </a:p>
        </p:txBody>
      </p:sp>
      <p:sp>
        <p:nvSpPr>
          <p:cNvPr id="4" name="Marcador de fecha 3">
            <a:extLst>
              <a:ext uri="{FF2B5EF4-FFF2-40B4-BE49-F238E27FC236}">
                <a16:creationId xmlns:a16="http://schemas.microsoft.com/office/drawing/2014/main" id="{53F50C4A-D5BA-4336-92C9-9BA302CF3629}"/>
              </a:ext>
            </a:extLst>
          </p:cNvPr>
          <p:cNvSpPr>
            <a:spLocks noGrp="1"/>
          </p:cNvSpPr>
          <p:nvPr>
            <p:ph type="dt" sz="half" idx="10"/>
          </p:nvPr>
        </p:nvSpPr>
        <p:spPr/>
        <p:txBody>
          <a:bodyPr/>
          <a:lstStyle/>
          <a:p>
            <a:fld id="{12CE398F-EAD3-4EEC-9D2A-131DEF94F85E}" type="datetimeFigureOut">
              <a:rPr lang="ca-ES" smtClean="0"/>
              <a:t>20/9/2021</a:t>
            </a:fld>
            <a:endParaRPr lang="ca-ES"/>
          </a:p>
        </p:txBody>
      </p:sp>
      <p:sp>
        <p:nvSpPr>
          <p:cNvPr id="5" name="Marcador de pie de página 4">
            <a:extLst>
              <a:ext uri="{FF2B5EF4-FFF2-40B4-BE49-F238E27FC236}">
                <a16:creationId xmlns:a16="http://schemas.microsoft.com/office/drawing/2014/main" id="{6E69D0CA-F2B8-4914-A6CC-27532BBD3F80}"/>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B812259E-2532-4A0E-8E8A-56354579DA4B}"/>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986502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E4EEB9-229D-43F4-9F6B-FA81F4C9F3E8}"/>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texto vertical 2">
            <a:extLst>
              <a:ext uri="{FF2B5EF4-FFF2-40B4-BE49-F238E27FC236}">
                <a16:creationId xmlns:a16="http://schemas.microsoft.com/office/drawing/2014/main" id="{D50DFC7D-BD53-4EBA-9E85-853D3110B51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4CB639CF-7EC0-4907-A3F4-D7476B0B3180}"/>
              </a:ext>
            </a:extLst>
          </p:cNvPr>
          <p:cNvSpPr>
            <a:spLocks noGrp="1"/>
          </p:cNvSpPr>
          <p:nvPr>
            <p:ph type="dt" sz="half" idx="10"/>
          </p:nvPr>
        </p:nvSpPr>
        <p:spPr/>
        <p:txBody>
          <a:bodyPr/>
          <a:lstStyle/>
          <a:p>
            <a:fld id="{12CE398F-EAD3-4EEC-9D2A-131DEF94F85E}" type="datetimeFigureOut">
              <a:rPr lang="ca-ES" smtClean="0"/>
              <a:t>20/9/2021</a:t>
            </a:fld>
            <a:endParaRPr lang="ca-ES"/>
          </a:p>
        </p:txBody>
      </p:sp>
      <p:sp>
        <p:nvSpPr>
          <p:cNvPr id="5" name="Marcador de pie de página 4">
            <a:extLst>
              <a:ext uri="{FF2B5EF4-FFF2-40B4-BE49-F238E27FC236}">
                <a16:creationId xmlns:a16="http://schemas.microsoft.com/office/drawing/2014/main" id="{061D21C8-C6D2-485B-9946-DC3B69FE43C1}"/>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4827F412-F29D-4E42-903A-8D46F4390B4E}"/>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581171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AF712B4-E38D-43AD-9CB8-4224FB2F93A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ca-ES"/>
          </a:p>
        </p:txBody>
      </p:sp>
      <p:sp>
        <p:nvSpPr>
          <p:cNvPr id="3" name="Marcador de texto vertical 2">
            <a:extLst>
              <a:ext uri="{FF2B5EF4-FFF2-40B4-BE49-F238E27FC236}">
                <a16:creationId xmlns:a16="http://schemas.microsoft.com/office/drawing/2014/main" id="{46D41441-44CF-4539-BF84-DFA6F239716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2A4ED3BA-D763-443C-BE23-EB6E987F45E7}"/>
              </a:ext>
            </a:extLst>
          </p:cNvPr>
          <p:cNvSpPr>
            <a:spLocks noGrp="1"/>
          </p:cNvSpPr>
          <p:nvPr>
            <p:ph type="dt" sz="half" idx="10"/>
          </p:nvPr>
        </p:nvSpPr>
        <p:spPr/>
        <p:txBody>
          <a:bodyPr/>
          <a:lstStyle/>
          <a:p>
            <a:fld id="{12CE398F-EAD3-4EEC-9D2A-131DEF94F85E}" type="datetimeFigureOut">
              <a:rPr lang="ca-ES" smtClean="0"/>
              <a:t>20/9/2021</a:t>
            </a:fld>
            <a:endParaRPr lang="ca-ES"/>
          </a:p>
        </p:txBody>
      </p:sp>
      <p:sp>
        <p:nvSpPr>
          <p:cNvPr id="5" name="Marcador de pie de página 4">
            <a:extLst>
              <a:ext uri="{FF2B5EF4-FFF2-40B4-BE49-F238E27FC236}">
                <a16:creationId xmlns:a16="http://schemas.microsoft.com/office/drawing/2014/main" id="{443FBAF4-6233-457A-9F6C-C686147F3B9E}"/>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02665559-EBF5-40BF-9EF3-C3F07E91B998}"/>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1299269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84679B-CB08-4CFA-BE58-263E371E20D8}"/>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contenido 2">
            <a:extLst>
              <a:ext uri="{FF2B5EF4-FFF2-40B4-BE49-F238E27FC236}">
                <a16:creationId xmlns:a16="http://schemas.microsoft.com/office/drawing/2014/main" id="{3D57EDBE-8EE1-48DF-8679-7155A95FF46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56CF88AA-001A-4B96-90DE-027912F33938}"/>
              </a:ext>
            </a:extLst>
          </p:cNvPr>
          <p:cNvSpPr>
            <a:spLocks noGrp="1"/>
          </p:cNvSpPr>
          <p:nvPr>
            <p:ph type="dt" sz="half" idx="10"/>
          </p:nvPr>
        </p:nvSpPr>
        <p:spPr/>
        <p:txBody>
          <a:bodyPr/>
          <a:lstStyle/>
          <a:p>
            <a:fld id="{12CE398F-EAD3-4EEC-9D2A-131DEF94F85E}" type="datetimeFigureOut">
              <a:rPr lang="ca-ES" smtClean="0"/>
              <a:t>20/9/2021</a:t>
            </a:fld>
            <a:endParaRPr lang="ca-ES"/>
          </a:p>
        </p:txBody>
      </p:sp>
      <p:sp>
        <p:nvSpPr>
          <p:cNvPr id="5" name="Marcador de pie de página 4">
            <a:extLst>
              <a:ext uri="{FF2B5EF4-FFF2-40B4-BE49-F238E27FC236}">
                <a16:creationId xmlns:a16="http://schemas.microsoft.com/office/drawing/2014/main" id="{6E77BC5A-6AC4-433D-84B6-0394FD25B033}"/>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9F9412ED-62B1-4768-97DD-E5C5350609F6}"/>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3324418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48D8F1-CAF9-4564-B416-DA575725225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ca-ES"/>
          </a:p>
        </p:txBody>
      </p:sp>
      <p:sp>
        <p:nvSpPr>
          <p:cNvPr id="3" name="Marcador de texto 2">
            <a:extLst>
              <a:ext uri="{FF2B5EF4-FFF2-40B4-BE49-F238E27FC236}">
                <a16:creationId xmlns:a16="http://schemas.microsoft.com/office/drawing/2014/main" id="{D272D65E-841F-470A-B88E-0835639B65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3655650-918E-49BE-9028-BEBBBCBBF3EB}"/>
              </a:ext>
            </a:extLst>
          </p:cNvPr>
          <p:cNvSpPr>
            <a:spLocks noGrp="1"/>
          </p:cNvSpPr>
          <p:nvPr>
            <p:ph type="dt" sz="half" idx="10"/>
          </p:nvPr>
        </p:nvSpPr>
        <p:spPr/>
        <p:txBody>
          <a:bodyPr/>
          <a:lstStyle/>
          <a:p>
            <a:fld id="{12CE398F-EAD3-4EEC-9D2A-131DEF94F85E}" type="datetimeFigureOut">
              <a:rPr lang="ca-ES" smtClean="0"/>
              <a:t>20/9/2021</a:t>
            </a:fld>
            <a:endParaRPr lang="ca-ES"/>
          </a:p>
        </p:txBody>
      </p:sp>
      <p:sp>
        <p:nvSpPr>
          <p:cNvPr id="5" name="Marcador de pie de página 4">
            <a:extLst>
              <a:ext uri="{FF2B5EF4-FFF2-40B4-BE49-F238E27FC236}">
                <a16:creationId xmlns:a16="http://schemas.microsoft.com/office/drawing/2014/main" id="{57783F41-6801-4733-99E3-9E2157A151D8}"/>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869DFCA3-CA98-4FEE-8CA5-AD632308F174}"/>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1892069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6ED5D9-2F59-4AF1-AF9B-ED7F76C4178B}"/>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contenido 2">
            <a:extLst>
              <a:ext uri="{FF2B5EF4-FFF2-40B4-BE49-F238E27FC236}">
                <a16:creationId xmlns:a16="http://schemas.microsoft.com/office/drawing/2014/main" id="{023E878C-CC99-4258-B3FF-A17085C8C6C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contenido 3">
            <a:extLst>
              <a:ext uri="{FF2B5EF4-FFF2-40B4-BE49-F238E27FC236}">
                <a16:creationId xmlns:a16="http://schemas.microsoft.com/office/drawing/2014/main" id="{2FBB3C2F-3746-41AF-96C3-2E7DA0FFADC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5" name="Marcador de fecha 4">
            <a:extLst>
              <a:ext uri="{FF2B5EF4-FFF2-40B4-BE49-F238E27FC236}">
                <a16:creationId xmlns:a16="http://schemas.microsoft.com/office/drawing/2014/main" id="{C3C27895-355E-49CE-81DF-641E1CB33E9A}"/>
              </a:ext>
            </a:extLst>
          </p:cNvPr>
          <p:cNvSpPr>
            <a:spLocks noGrp="1"/>
          </p:cNvSpPr>
          <p:nvPr>
            <p:ph type="dt" sz="half" idx="10"/>
          </p:nvPr>
        </p:nvSpPr>
        <p:spPr/>
        <p:txBody>
          <a:bodyPr/>
          <a:lstStyle/>
          <a:p>
            <a:fld id="{12CE398F-EAD3-4EEC-9D2A-131DEF94F85E}" type="datetimeFigureOut">
              <a:rPr lang="ca-ES" smtClean="0"/>
              <a:t>20/9/2021</a:t>
            </a:fld>
            <a:endParaRPr lang="ca-ES"/>
          </a:p>
        </p:txBody>
      </p:sp>
      <p:sp>
        <p:nvSpPr>
          <p:cNvPr id="6" name="Marcador de pie de página 5">
            <a:extLst>
              <a:ext uri="{FF2B5EF4-FFF2-40B4-BE49-F238E27FC236}">
                <a16:creationId xmlns:a16="http://schemas.microsoft.com/office/drawing/2014/main" id="{FED61A39-49A4-4602-9E14-9EC4E1136DE4}"/>
              </a:ext>
            </a:extLst>
          </p:cNvPr>
          <p:cNvSpPr>
            <a:spLocks noGrp="1"/>
          </p:cNvSpPr>
          <p:nvPr>
            <p:ph type="ftr" sz="quarter" idx="11"/>
          </p:nvPr>
        </p:nvSpPr>
        <p:spPr/>
        <p:txBody>
          <a:bodyPr/>
          <a:lstStyle/>
          <a:p>
            <a:endParaRPr lang="ca-ES"/>
          </a:p>
        </p:txBody>
      </p:sp>
      <p:sp>
        <p:nvSpPr>
          <p:cNvPr id="7" name="Marcador de número de diapositiva 6">
            <a:extLst>
              <a:ext uri="{FF2B5EF4-FFF2-40B4-BE49-F238E27FC236}">
                <a16:creationId xmlns:a16="http://schemas.microsoft.com/office/drawing/2014/main" id="{188CDC12-65E4-4561-8497-FC4A1B81E176}"/>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170328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3B7D7F-14DC-4481-B43F-075E00CD48B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ca-ES"/>
          </a:p>
        </p:txBody>
      </p:sp>
      <p:sp>
        <p:nvSpPr>
          <p:cNvPr id="3" name="Marcador de texto 2">
            <a:extLst>
              <a:ext uri="{FF2B5EF4-FFF2-40B4-BE49-F238E27FC236}">
                <a16:creationId xmlns:a16="http://schemas.microsoft.com/office/drawing/2014/main" id="{8893CFD4-3917-4901-B832-BF01C76120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8DA659CA-4855-472A-A802-1FADA3FCB2D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5" name="Marcador de texto 4">
            <a:extLst>
              <a:ext uri="{FF2B5EF4-FFF2-40B4-BE49-F238E27FC236}">
                <a16:creationId xmlns:a16="http://schemas.microsoft.com/office/drawing/2014/main" id="{55F08D43-77B2-485C-A50E-E867FE9972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AFF8DC4-5ED1-4164-A566-37B09FA59BC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7" name="Marcador de fecha 6">
            <a:extLst>
              <a:ext uri="{FF2B5EF4-FFF2-40B4-BE49-F238E27FC236}">
                <a16:creationId xmlns:a16="http://schemas.microsoft.com/office/drawing/2014/main" id="{68DDB56D-0A7A-428D-AA94-F193481EB96A}"/>
              </a:ext>
            </a:extLst>
          </p:cNvPr>
          <p:cNvSpPr>
            <a:spLocks noGrp="1"/>
          </p:cNvSpPr>
          <p:nvPr>
            <p:ph type="dt" sz="half" idx="10"/>
          </p:nvPr>
        </p:nvSpPr>
        <p:spPr/>
        <p:txBody>
          <a:bodyPr/>
          <a:lstStyle/>
          <a:p>
            <a:fld id="{12CE398F-EAD3-4EEC-9D2A-131DEF94F85E}" type="datetimeFigureOut">
              <a:rPr lang="ca-ES" smtClean="0"/>
              <a:t>20/9/2021</a:t>
            </a:fld>
            <a:endParaRPr lang="ca-ES"/>
          </a:p>
        </p:txBody>
      </p:sp>
      <p:sp>
        <p:nvSpPr>
          <p:cNvPr id="8" name="Marcador de pie de página 7">
            <a:extLst>
              <a:ext uri="{FF2B5EF4-FFF2-40B4-BE49-F238E27FC236}">
                <a16:creationId xmlns:a16="http://schemas.microsoft.com/office/drawing/2014/main" id="{8A2D8594-EA6B-40FF-8B16-64ECEC40688F}"/>
              </a:ext>
            </a:extLst>
          </p:cNvPr>
          <p:cNvSpPr>
            <a:spLocks noGrp="1"/>
          </p:cNvSpPr>
          <p:nvPr>
            <p:ph type="ftr" sz="quarter" idx="11"/>
          </p:nvPr>
        </p:nvSpPr>
        <p:spPr/>
        <p:txBody>
          <a:bodyPr/>
          <a:lstStyle/>
          <a:p>
            <a:endParaRPr lang="ca-ES"/>
          </a:p>
        </p:txBody>
      </p:sp>
      <p:sp>
        <p:nvSpPr>
          <p:cNvPr id="9" name="Marcador de número de diapositiva 8">
            <a:extLst>
              <a:ext uri="{FF2B5EF4-FFF2-40B4-BE49-F238E27FC236}">
                <a16:creationId xmlns:a16="http://schemas.microsoft.com/office/drawing/2014/main" id="{E75F4B1D-61D9-4F1A-A0D3-1F82C7A47C65}"/>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2334879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0F650C-585E-494B-B014-1B8A8D7A2F80}"/>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fecha 2">
            <a:extLst>
              <a:ext uri="{FF2B5EF4-FFF2-40B4-BE49-F238E27FC236}">
                <a16:creationId xmlns:a16="http://schemas.microsoft.com/office/drawing/2014/main" id="{4E827929-0F63-46ED-B420-C1524199E7D5}"/>
              </a:ext>
            </a:extLst>
          </p:cNvPr>
          <p:cNvSpPr>
            <a:spLocks noGrp="1"/>
          </p:cNvSpPr>
          <p:nvPr>
            <p:ph type="dt" sz="half" idx="10"/>
          </p:nvPr>
        </p:nvSpPr>
        <p:spPr/>
        <p:txBody>
          <a:bodyPr/>
          <a:lstStyle/>
          <a:p>
            <a:fld id="{12CE398F-EAD3-4EEC-9D2A-131DEF94F85E}" type="datetimeFigureOut">
              <a:rPr lang="ca-ES" smtClean="0"/>
              <a:t>20/9/2021</a:t>
            </a:fld>
            <a:endParaRPr lang="ca-ES"/>
          </a:p>
        </p:txBody>
      </p:sp>
      <p:sp>
        <p:nvSpPr>
          <p:cNvPr id="4" name="Marcador de pie de página 3">
            <a:extLst>
              <a:ext uri="{FF2B5EF4-FFF2-40B4-BE49-F238E27FC236}">
                <a16:creationId xmlns:a16="http://schemas.microsoft.com/office/drawing/2014/main" id="{51C89663-2E4F-43B7-85E4-F6F9679ED0D2}"/>
              </a:ext>
            </a:extLst>
          </p:cNvPr>
          <p:cNvSpPr>
            <a:spLocks noGrp="1"/>
          </p:cNvSpPr>
          <p:nvPr>
            <p:ph type="ftr" sz="quarter" idx="11"/>
          </p:nvPr>
        </p:nvSpPr>
        <p:spPr/>
        <p:txBody>
          <a:bodyPr/>
          <a:lstStyle/>
          <a:p>
            <a:endParaRPr lang="ca-ES"/>
          </a:p>
        </p:txBody>
      </p:sp>
      <p:sp>
        <p:nvSpPr>
          <p:cNvPr id="5" name="Marcador de número de diapositiva 4">
            <a:extLst>
              <a:ext uri="{FF2B5EF4-FFF2-40B4-BE49-F238E27FC236}">
                <a16:creationId xmlns:a16="http://schemas.microsoft.com/office/drawing/2014/main" id="{1A59AD3D-D0A3-496F-BB30-5CA6DA1248B2}"/>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3050253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EF5D70A-5B97-47EC-8F96-618FC631F6B5}"/>
              </a:ext>
            </a:extLst>
          </p:cNvPr>
          <p:cNvSpPr>
            <a:spLocks noGrp="1"/>
          </p:cNvSpPr>
          <p:nvPr>
            <p:ph type="dt" sz="half" idx="10"/>
          </p:nvPr>
        </p:nvSpPr>
        <p:spPr/>
        <p:txBody>
          <a:bodyPr/>
          <a:lstStyle/>
          <a:p>
            <a:fld id="{12CE398F-EAD3-4EEC-9D2A-131DEF94F85E}" type="datetimeFigureOut">
              <a:rPr lang="ca-ES" smtClean="0"/>
              <a:t>20/9/2021</a:t>
            </a:fld>
            <a:endParaRPr lang="ca-ES"/>
          </a:p>
        </p:txBody>
      </p:sp>
      <p:sp>
        <p:nvSpPr>
          <p:cNvPr id="3" name="Marcador de pie de página 2">
            <a:extLst>
              <a:ext uri="{FF2B5EF4-FFF2-40B4-BE49-F238E27FC236}">
                <a16:creationId xmlns:a16="http://schemas.microsoft.com/office/drawing/2014/main" id="{3343B2C7-7B21-4681-8D6B-9C83D91C952A}"/>
              </a:ext>
            </a:extLst>
          </p:cNvPr>
          <p:cNvSpPr>
            <a:spLocks noGrp="1"/>
          </p:cNvSpPr>
          <p:nvPr>
            <p:ph type="ftr" sz="quarter" idx="11"/>
          </p:nvPr>
        </p:nvSpPr>
        <p:spPr/>
        <p:txBody>
          <a:bodyPr/>
          <a:lstStyle/>
          <a:p>
            <a:endParaRPr lang="ca-ES"/>
          </a:p>
        </p:txBody>
      </p:sp>
      <p:sp>
        <p:nvSpPr>
          <p:cNvPr id="4" name="Marcador de número de diapositiva 3">
            <a:extLst>
              <a:ext uri="{FF2B5EF4-FFF2-40B4-BE49-F238E27FC236}">
                <a16:creationId xmlns:a16="http://schemas.microsoft.com/office/drawing/2014/main" id="{DF7D28FC-945F-43F9-A064-F8DA2289C15F}"/>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1283342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73CE86-3708-4926-84FD-59AD24027E3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ca-ES"/>
          </a:p>
        </p:txBody>
      </p:sp>
      <p:sp>
        <p:nvSpPr>
          <p:cNvPr id="3" name="Marcador de contenido 2">
            <a:extLst>
              <a:ext uri="{FF2B5EF4-FFF2-40B4-BE49-F238E27FC236}">
                <a16:creationId xmlns:a16="http://schemas.microsoft.com/office/drawing/2014/main" id="{9F39043D-D5D5-400B-852E-693F0BD565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texto 3">
            <a:extLst>
              <a:ext uri="{FF2B5EF4-FFF2-40B4-BE49-F238E27FC236}">
                <a16:creationId xmlns:a16="http://schemas.microsoft.com/office/drawing/2014/main" id="{B5DFCE4A-1850-4109-911F-E21A662581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3E444E6-F457-4D16-A023-6B8580ECCD21}"/>
              </a:ext>
            </a:extLst>
          </p:cNvPr>
          <p:cNvSpPr>
            <a:spLocks noGrp="1"/>
          </p:cNvSpPr>
          <p:nvPr>
            <p:ph type="dt" sz="half" idx="10"/>
          </p:nvPr>
        </p:nvSpPr>
        <p:spPr/>
        <p:txBody>
          <a:bodyPr/>
          <a:lstStyle/>
          <a:p>
            <a:fld id="{12CE398F-EAD3-4EEC-9D2A-131DEF94F85E}" type="datetimeFigureOut">
              <a:rPr lang="ca-ES" smtClean="0"/>
              <a:t>20/9/2021</a:t>
            </a:fld>
            <a:endParaRPr lang="ca-ES"/>
          </a:p>
        </p:txBody>
      </p:sp>
      <p:sp>
        <p:nvSpPr>
          <p:cNvPr id="6" name="Marcador de pie de página 5">
            <a:extLst>
              <a:ext uri="{FF2B5EF4-FFF2-40B4-BE49-F238E27FC236}">
                <a16:creationId xmlns:a16="http://schemas.microsoft.com/office/drawing/2014/main" id="{3642F610-6720-4C92-96FB-CC63E72170D2}"/>
              </a:ext>
            </a:extLst>
          </p:cNvPr>
          <p:cNvSpPr>
            <a:spLocks noGrp="1"/>
          </p:cNvSpPr>
          <p:nvPr>
            <p:ph type="ftr" sz="quarter" idx="11"/>
          </p:nvPr>
        </p:nvSpPr>
        <p:spPr/>
        <p:txBody>
          <a:bodyPr/>
          <a:lstStyle/>
          <a:p>
            <a:endParaRPr lang="ca-ES"/>
          </a:p>
        </p:txBody>
      </p:sp>
      <p:sp>
        <p:nvSpPr>
          <p:cNvPr id="7" name="Marcador de número de diapositiva 6">
            <a:extLst>
              <a:ext uri="{FF2B5EF4-FFF2-40B4-BE49-F238E27FC236}">
                <a16:creationId xmlns:a16="http://schemas.microsoft.com/office/drawing/2014/main" id="{295F382B-2D8E-463A-B92C-C450BA01126B}"/>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680477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0CB002-9857-44ED-8939-85F19CF8CA3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ca-ES"/>
          </a:p>
        </p:txBody>
      </p:sp>
      <p:sp>
        <p:nvSpPr>
          <p:cNvPr id="3" name="Marcador de posición de imagen 2">
            <a:extLst>
              <a:ext uri="{FF2B5EF4-FFF2-40B4-BE49-F238E27FC236}">
                <a16:creationId xmlns:a16="http://schemas.microsoft.com/office/drawing/2014/main" id="{BD4FA660-97D3-401F-AA60-336FA4552F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Marcador de texto 3">
            <a:extLst>
              <a:ext uri="{FF2B5EF4-FFF2-40B4-BE49-F238E27FC236}">
                <a16:creationId xmlns:a16="http://schemas.microsoft.com/office/drawing/2014/main" id="{58D2A436-96E4-425F-BABC-59BA47FA8A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F31B71A-F8FA-43FF-B933-E430E5F35BE2}"/>
              </a:ext>
            </a:extLst>
          </p:cNvPr>
          <p:cNvSpPr>
            <a:spLocks noGrp="1"/>
          </p:cNvSpPr>
          <p:nvPr>
            <p:ph type="dt" sz="half" idx="10"/>
          </p:nvPr>
        </p:nvSpPr>
        <p:spPr/>
        <p:txBody>
          <a:bodyPr/>
          <a:lstStyle/>
          <a:p>
            <a:fld id="{12CE398F-EAD3-4EEC-9D2A-131DEF94F85E}" type="datetimeFigureOut">
              <a:rPr lang="ca-ES" smtClean="0"/>
              <a:t>20/9/2021</a:t>
            </a:fld>
            <a:endParaRPr lang="ca-ES"/>
          </a:p>
        </p:txBody>
      </p:sp>
      <p:sp>
        <p:nvSpPr>
          <p:cNvPr id="6" name="Marcador de pie de página 5">
            <a:extLst>
              <a:ext uri="{FF2B5EF4-FFF2-40B4-BE49-F238E27FC236}">
                <a16:creationId xmlns:a16="http://schemas.microsoft.com/office/drawing/2014/main" id="{ECD1EF42-526B-43EC-88F8-D2FC36C16FAE}"/>
              </a:ext>
            </a:extLst>
          </p:cNvPr>
          <p:cNvSpPr>
            <a:spLocks noGrp="1"/>
          </p:cNvSpPr>
          <p:nvPr>
            <p:ph type="ftr" sz="quarter" idx="11"/>
          </p:nvPr>
        </p:nvSpPr>
        <p:spPr/>
        <p:txBody>
          <a:bodyPr/>
          <a:lstStyle/>
          <a:p>
            <a:endParaRPr lang="ca-ES"/>
          </a:p>
        </p:txBody>
      </p:sp>
      <p:sp>
        <p:nvSpPr>
          <p:cNvPr id="7" name="Marcador de número de diapositiva 6">
            <a:extLst>
              <a:ext uri="{FF2B5EF4-FFF2-40B4-BE49-F238E27FC236}">
                <a16:creationId xmlns:a16="http://schemas.microsoft.com/office/drawing/2014/main" id="{79755487-8074-4822-86F5-FCB2BA74525B}"/>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2478998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BD23893-C848-4304-B03E-707A4DA374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ca-ES"/>
          </a:p>
        </p:txBody>
      </p:sp>
      <p:sp>
        <p:nvSpPr>
          <p:cNvPr id="3" name="Marcador de texto 2">
            <a:extLst>
              <a:ext uri="{FF2B5EF4-FFF2-40B4-BE49-F238E27FC236}">
                <a16:creationId xmlns:a16="http://schemas.microsoft.com/office/drawing/2014/main" id="{D0AA10D0-A120-4DD7-85A4-CA7C7165F8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8ABAA375-4856-4829-B7F6-35E2943470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CE398F-EAD3-4EEC-9D2A-131DEF94F85E}" type="datetimeFigureOut">
              <a:rPr lang="ca-ES" smtClean="0"/>
              <a:t>20/9/2021</a:t>
            </a:fld>
            <a:endParaRPr lang="ca-ES"/>
          </a:p>
        </p:txBody>
      </p:sp>
      <p:sp>
        <p:nvSpPr>
          <p:cNvPr id="5" name="Marcador de pie de página 4">
            <a:extLst>
              <a:ext uri="{FF2B5EF4-FFF2-40B4-BE49-F238E27FC236}">
                <a16:creationId xmlns:a16="http://schemas.microsoft.com/office/drawing/2014/main" id="{DC5F2AC6-D039-4D49-B0A2-98DA05E06D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a-ES"/>
          </a:p>
        </p:txBody>
      </p:sp>
      <p:sp>
        <p:nvSpPr>
          <p:cNvPr id="6" name="Marcador de número de diapositiva 5">
            <a:extLst>
              <a:ext uri="{FF2B5EF4-FFF2-40B4-BE49-F238E27FC236}">
                <a16:creationId xmlns:a16="http://schemas.microsoft.com/office/drawing/2014/main" id="{2EBF82EF-D794-4F1D-B6E6-9A1E2A49EF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CEAE49-5ACD-4CDE-B80A-BFC3C49B80B4}" type="slidenum">
              <a:rPr lang="ca-ES" smtClean="0"/>
              <a:t>‹Nº›</a:t>
            </a:fld>
            <a:endParaRPr lang="ca-ES"/>
          </a:p>
        </p:txBody>
      </p:sp>
    </p:spTree>
    <p:extLst>
      <p:ext uri="{BB962C8B-B14F-4D97-AF65-F5344CB8AC3E}">
        <p14:creationId xmlns:p14="http://schemas.microsoft.com/office/powerpoint/2010/main" val="2830725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uab.cat/doc/FHCV11_CI.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6">
            <a:extLst>
              <a:ext uri="{FF2B5EF4-FFF2-40B4-BE49-F238E27FC236}">
                <a16:creationId xmlns:a16="http://schemas.microsoft.com/office/drawing/2014/main" id="{A9563C93-8718-4F55-A53D-25BE1C109CB5}"/>
              </a:ext>
            </a:extLst>
          </p:cNvPr>
          <p:cNvGraphicFramePr>
            <a:graphicFrameLocks noGrp="1"/>
          </p:cNvGraphicFramePr>
          <p:nvPr>
            <p:extLst>
              <p:ext uri="{D42A27DB-BD31-4B8C-83A1-F6EECF244321}">
                <p14:modId xmlns:p14="http://schemas.microsoft.com/office/powerpoint/2010/main" val="1977420055"/>
              </p:ext>
            </p:extLst>
          </p:nvPr>
        </p:nvGraphicFramePr>
        <p:xfrm>
          <a:off x="279263" y="835853"/>
          <a:ext cx="11607937" cy="5588000"/>
        </p:xfrm>
        <a:graphic>
          <a:graphicData uri="http://schemas.openxmlformats.org/drawingml/2006/table">
            <a:tbl>
              <a:tblPr firstRow="1" bandRow="1">
                <a:tableStyleId>{5C22544A-7EE6-4342-B048-85BDC9FD1C3A}</a:tableStyleId>
              </a:tblPr>
              <a:tblGrid>
                <a:gridCol w="1373368">
                  <a:extLst>
                    <a:ext uri="{9D8B030D-6E8A-4147-A177-3AD203B41FA5}">
                      <a16:colId xmlns:a16="http://schemas.microsoft.com/office/drawing/2014/main" val="1889098936"/>
                    </a:ext>
                  </a:extLst>
                </a:gridCol>
                <a:gridCol w="10234569">
                  <a:extLst>
                    <a:ext uri="{9D8B030D-6E8A-4147-A177-3AD203B41FA5}">
                      <a16:colId xmlns:a16="http://schemas.microsoft.com/office/drawing/2014/main" val="2430741315"/>
                    </a:ext>
                  </a:extLst>
                </a:gridCol>
              </a:tblGrid>
              <a:tr h="370840">
                <a:tc gridSpan="2">
                  <a:txBody>
                    <a:bodyPr/>
                    <a:lstStyle/>
                    <a:p>
                      <a:r>
                        <a:rPr lang="ca-ES" sz="1800" noProof="0"/>
                        <a:t>Informació bàsica sobre protecció de dades</a:t>
                      </a:r>
                    </a:p>
                  </a:txBody>
                  <a:tcPr/>
                </a:tc>
                <a:tc hMerge="1">
                  <a:txBody>
                    <a:bodyPr/>
                    <a:lstStyle/>
                    <a:p>
                      <a:endParaRPr lang="ca-ES"/>
                    </a:p>
                  </a:txBody>
                  <a:tcPr/>
                </a:tc>
                <a:extLst>
                  <a:ext uri="{0D108BD9-81ED-4DB2-BD59-A6C34878D82A}">
                    <a16:rowId xmlns:a16="http://schemas.microsoft.com/office/drawing/2014/main" val="333322262"/>
                  </a:ext>
                </a:extLst>
              </a:tr>
              <a:tr h="370840">
                <a:tc>
                  <a:txBody>
                    <a:bodyPr/>
                    <a:lstStyle/>
                    <a:p>
                      <a:r>
                        <a:rPr lang="ca-ES" sz="1800" noProof="0"/>
                        <a:t>Responsable</a:t>
                      </a:r>
                    </a:p>
                  </a:txBody>
                  <a:tcPr/>
                </a:tc>
                <a:tc>
                  <a:txBody>
                    <a:bodyPr/>
                    <a:lstStyle/>
                    <a:p>
                      <a:r>
                        <a:rPr lang="ca-ES" sz="1800" noProof="0" dirty="0"/>
                        <a:t>Fundació Hospital Clínic Veterinari</a:t>
                      </a:r>
                      <a:r>
                        <a:rPr lang="ca-ES" sz="1800" baseline="0" noProof="0" dirty="0"/>
                        <a:t> </a:t>
                      </a:r>
                      <a:endParaRPr lang="ca-ES" sz="1800" noProof="0" dirty="0"/>
                    </a:p>
                  </a:txBody>
                  <a:tcPr/>
                </a:tc>
                <a:extLst>
                  <a:ext uri="{0D108BD9-81ED-4DB2-BD59-A6C34878D82A}">
                    <a16:rowId xmlns:a16="http://schemas.microsoft.com/office/drawing/2014/main" val="3707726818"/>
                  </a:ext>
                </a:extLst>
              </a:tr>
              <a:tr h="370840">
                <a:tc>
                  <a:txBody>
                    <a:bodyPr/>
                    <a:lstStyle/>
                    <a:p>
                      <a:r>
                        <a:rPr lang="ca-ES" sz="1800" noProof="0"/>
                        <a:t>Finalitat</a:t>
                      </a:r>
                    </a:p>
                  </a:txBody>
                  <a:tcPr/>
                </a:tc>
                <a:tc>
                  <a:txBody>
                    <a:bodyPr/>
                    <a:lstStyle/>
                    <a:p>
                      <a:pPr algn="just"/>
                      <a:r>
                        <a:rPr lang="ca-ES" sz="1800" kern="1200" noProof="0" dirty="0">
                          <a:solidFill>
                            <a:schemeClr val="dk1"/>
                          </a:solidFill>
                          <a:effectLst/>
                          <a:latin typeface="+mn-lt"/>
                          <a:ea typeface="+mn-ea"/>
                          <a:cs typeface="+mn-cs"/>
                        </a:rPr>
                        <a:t>La Fundació Hospital Clínic Veterinari tracta les vostres dades amb la finalitat de gestionar les activitats formatives virtuals, les videoconferències, els continguts en suport audiovisual que es posin a disposició de les persones a qui van adreçades les activitats formatives, així com l’enregistrament d’aquestes activitats formatives i, si s’escau, de la seva avaluació. Els usos previstos són la inscripció, la realització de les activitats formatives, la comunicació entre les persones participants i el professorat, l’accés als recursos proposats pel professorat i, si s’escau, l’avaluació i/o certificació de les persones assistents a les activitats formatives.</a:t>
                      </a:r>
                    </a:p>
                  </a:txBody>
                  <a:tcPr/>
                </a:tc>
                <a:extLst>
                  <a:ext uri="{0D108BD9-81ED-4DB2-BD59-A6C34878D82A}">
                    <a16:rowId xmlns:a16="http://schemas.microsoft.com/office/drawing/2014/main" val="1508799428"/>
                  </a:ext>
                </a:extLst>
              </a:tr>
              <a:tr h="370840">
                <a:tc>
                  <a:txBody>
                    <a:bodyPr/>
                    <a:lstStyle/>
                    <a:p>
                      <a:r>
                        <a:rPr lang="ca-ES" sz="1800" noProof="0"/>
                        <a:t>Legitimació</a:t>
                      </a:r>
                    </a:p>
                  </a:txBody>
                  <a:tcPr/>
                </a:tc>
                <a:tc>
                  <a:txBody>
                    <a:bodyPr/>
                    <a:lstStyle/>
                    <a:p>
                      <a:r>
                        <a:rPr lang="ca-ES" sz="1800" b="0" i="0" u="none" strike="noStrike" kern="1200" baseline="0" noProof="0" dirty="0">
                          <a:solidFill>
                            <a:schemeClr val="dk1"/>
                          </a:solidFill>
                          <a:latin typeface="+mn-lt"/>
                          <a:ea typeface="+mn-ea"/>
                          <a:cs typeface="+mn-cs"/>
                        </a:rPr>
                        <a:t>La base legal per al tractament de les vostres dades deriva del vincle establert en formalitzar la inscripció (article 6.1.</a:t>
                      </a:r>
                      <a:r>
                        <a:rPr lang="ca-ES" sz="1800" b="0" i="1" u="none" strike="noStrike" kern="1200" baseline="0" noProof="0" dirty="0">
                          <a:solidFill>
                            <a:schemeClr val="dk1"/>
                          </a:solidFill>
                          <a:latin typeface="+mn-lt"/>
                          <a:ea typeface="+mn-ea"/>
                          <a:cs typeface="+mn-cs"/>
                        </a:rPr>
                        <a:t>b </a:t>
                      </a:r>
                      <a:r>
                        <a:rPr lang="ca-ES" sz="1800" b="0" i="0" u="none" strike="noStrike" kern="1200" baseline="0" noProof="0" dirty="0">
                          <a:solidFill>
                            <a:schemeClr val="dk1"/>
                          </a:solidFill>
                          <a:latin typeface="+mn-lt"/>
                          <a:ea typeface="+mn-ea"/>
                          <a:cs typeface="+mn-cs"/>
                        </a:rPr>
                        <a:t>de l’RGPD), així com de la satisfacció de l’interès legítim de la Fundació Hospital Clínic Veterinari consistent a poder oferir als seus estudiants (actuals i antics) tota la informació, present i futura, sobre estudis, activitats i serveis. </a:t>
                      </a:r>
                      <a:endParaRPr lang="ca-ES" sz="1800" noProof="0" dirty="0"/>
                    </a:p>
                  </a:txBody>
                  <a:tcPr/>
                </a:tc>
                <a:extLst>
                  <a:ext uri="{0D108BD9-81ED-4DB2-BD59-A6C34878D82A}">
                    <a16:rowId xmlns:a16="http://schemas.microsoft.com/office/drawing/2014/main" val="1439838921"/>
                  </a:ext>
                </a:extLst>
              </a:tr>
              <a:tr h="370840">
                <a:tc>
                  <a:txBody>
                    <a:bodyPr/>
                    <a:lstStyle/>
                    <a:p>
                      <a:r>
                        <a:rPr lang="ca-ES" sz="1800" noProof="0"/>
                        <a:t>Destinataris</a:t>
                      </a:r>
                    </a:p>
                  </a:txBody>
                  <a:tcPr/>
                </a:tc>
                <a:tc>
                  <a:txBody>
                    <a:bodyPr/>
                    <a:lstStyle/>
                    <a:p>
                      <a:r>
                        <a:rPr lang="ca-ES" sz="1800" kern="1200" noProof="0" dirty="0">
                          <a:solidFill>
                            <a:schemeClr val="dk1"/>
                          </a:solidFill>
                          <a:latin typeface="+mn-lt"/>
                          <a:ea typeface="+mn-ea"/>
                          <a:cs typeface="+mn-cs"/>
                        </a:rPr>
                        <a:t>Les vostres dades no es comunicaran a tercers, excepte que sigui necessari per a la gestió docent o estigui exigit per la Llei.</a:t>
                      </a:r>
                      <a:endParaRPr lang="ca-ES" sz="1800" noProof="0" dirty="0"/>
                    </a:p>
                  </a:txBody>
                  <a:tcPr/>
                </a:tc>
                <a:extLst>
                  <a:ext uri="{0D108BD9-81ED-4DB2-BD59-A6C34878D82A}">
                    <a16:rowId xmlns:a16="http://schemas.microsoft.com/office/drawing/2014/main" val="34015299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a-ES" sz="1800" noProof="0"/>
                        <a:t>Drets</a:t>
                      </a:r>
                    </a:p>
                  </a:txBody>
                  <a:tcPr/>
                </a:tc>
                <a:tc>
                  <a:txBody>
                    <a:bodyPr/>
                    <a:lstStyle/>
                    <a:p>
                      <a:r>
                        <a:rPr lang="ca-ES" sz="1800" noProof="0" dirty="0"/>
                        <a:t>Accedir a les dades, rectificar-les, suprimir-les, sol·licitar-ne la portabilitat, oposar-se al tractament i sol·licitar-ne la limitació.</a:t>
                      </a:r>
                    </a:p>
                  </a:txBody>
                  <a:tcPr/>
                </a:tc>
                <a:extLst>
                  <a:ext uri="{0D108BD9-81ED-4DB2-BD59-A6C34878D82A}">
                    <a16:rowId xmlns:a16="http://schemas.microsoft.com/office/drawing/2014/main" val="42128693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a-ES" sz="1800" noProof="0" dirty="0"/>
                        <a:t>Informació addicional</a:t>
                      </a:r>
                    </a:p>
                  </a:txBody>
                  <a:tcPr/>
                </a:tc>
                <a:tc>
                  <a:txBody>
                    <a:bodyPr/>
                    <a:lstStyle/>
                    <a:p>
                      <a:r>
                        <a:rPr lang="ca-ES" sz="1800" noProof="0" dirty="0"/>
                        <a:t>Podeu consultar-la a la nostra pàgina web</a:t>
                      </a:r>
                    </a:p>
                    <a:p>
                      <a:r>
                        <a:rPr lang="ca-ES" sz="1800" noProof="0" dirty="0">
                          <a:hlinkClick r:id="rId2"/>
                        </a:rPr>
                        <a:t>https://www.uab.cat/doc/FHCV11_CI.pdf</a:t>
                      </a:r>
                      <a:endParaRPr lang="ca-ES" sz="1800" i="1" noProof="0" dirty="0">
                        <a:solidFill>
                          <a:srgbClr val="FF0000"/>
                        </a:solidFill>
                      </a:endParaRPr>
                    </a:p>
                  </a:txBody>
                  <a:tcPr/>
                </a:tc>
                <a:extLst>
                  <a:ext uri="{0D108BD9-81ED-4DB2-BD59-A6C34878D82A}">
                    <a16:rowId xmlns:a16="http://schemas.microsoft.com/office/drawing/2014/main" val="1526492158"/>
                  </a:ext>
                </a:extLst>
              </a:tr>
            </a:tbl>
          </a:graphicData>
        </a:graphic>
      </p:graphicFrame>
      <p:pic>
        <p:nvPicPr>
          <p:cNvPr id="5" name="Imagen 4"/>
          <p:cNvPicPr/>
          <p:nvPr/>
        </p:nvPicPr>
        <p:blipFill>
          <a:blip r:embed="rId3">
            <a:extLst>
              <a:ext uri="{28A0092B-C50C-407E-A947-70E740481C1C}">
                <a14:useLocalDpi xmlns:a14="http://schemas.microsoft.com/office/drawing/2010/main" val="0"/>
              </a:ext>
            </a:extLst>
          </a:blip>
          <a:stretch>
            <a:fillRect/>
          </a:stretch>
        </p:blipFill>
        <p:spPr>
          <a:xfrm>
            <a:off x="195233" y="71004"/>
            <a:ext cx="2374900" cy="647700"/>
          </a:xfrm>
          <a:prstGeom prst="rect">
            <a:avLst/>
          </a:prstGeom>
        </p:spPr>
      </p:pic>
    </p:spTree>
    <p:extLst>
      <p:ext uri="{BB962C8B-B14F-4D97-AF65-F5344CB8AC3E}">
        <p14:creationId xmlns:p14="http://schemas.microsoft.com/office/powerpoint/2010/main" val="2958052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6">
            <a:extLst>
              <a:ext uri="{FF2B5EF4-FFF2-40B4-BE49-F238E27FC236}">
                <a16:creationId xmlns:a16="http://schemas.microsoft.com/office/drawing/2014/main" id="{A9563C93-8718-4F55-A53D-25BE1C109CB5}"/>
              </a:ext>
            </a:extLst>
          </p:cNvPr>
          <p:cNvGraphicFramePr>
            <a:graphicFrameLocks noGrp="1"/>
          </p:cNvGraphicFramePr>
          <p:nvPr>
            <p:extLst>
              <p:ext uri="{D42A27DB-BD31-4B8C-83A1-F6EECF244321}">
                <p14:modId xmlns:p14="http://schemas.microsoft.com/office/powerpoint/2010/main" val="135933627"/>
              </p:ext>
            </p:extLst>
          </p:nvPr>
        </p:nvGraphicFramePr>
        <p:xfrm>
          <a:off x="279264" y="877798"/>
          <a:ext cx="11683437" cy="5821680"/>
        </p:xfrm>
        <a:graphic>
          <a:graphicData uri="http://schemas.openxmlformats.org/drawingml/2006/table">
            <a:tbl>
              <a:tblPr firstRow="1" bandRow="1">
                <a:tableStyleId>{5C22544A-7EE6-4342-B048-85BDC9FD1C3A}</a:tableStyleId>
              </a:tblPr>
              <a:tblGrid>
                <a:gridCol w="11683437">
                  <a:extLst>
                    <a:ext uri="{9D8B030D-6E8A-4147-A177-3AD203B41FA5}">
                      <a16:colId xmlns:a16="http://schemas.microsoft.com/office/drawing/2014/main" val="1889098936"/>
                    </a:ext>
                  </a:extLst>
                </a:gridCol>
              </a:tblGrid>
              <a:tr h="370840">
                <a:tc>
                  <a:txBody>
                    <a:bodyPr/>
                    <a:lstStyle/>
                    <a:p>
                      <a:r>
                        <a:rPr lang="ca-ES" sz="2800" noProof="0" dirty="0"/>
                        <a:t>Instrucció per a la realització de videoconferències</a:t>
                      </a:r>
                    </a:p>
                  </a:txBody>
                  <a:tcPr/>
                </a:tc>
                <a:extLst>
                  <a:ext uri="{0D108BD9-81ED-4DB2-BD59-A6C34878D82A}">
                    <a16:rowId xmlns:a16="http://schemas.microsoft.com/office/drawing/2014/main" val="333322262"/>
                  </a:ext>
                </a:extLst>
              </a:tr>
              <a:tr h="370840">
                <a:tc>
                  <a:txBody>
                    <a:bodyPr/>
                    <a:lstStyle/>
                    <a:p>
                      <a:pPr algn="just"/>
                      <a:r>
                        <a:rPr lang="ca-ES" sz="2800" b="1" i="0" kern="1200" dirty="0">
                          <a:solidFill>
                            <a:schemeClr val="dk1"/>
                          </a:solidFill>
                          <a:effectLst/>
                          <a:latin typeface="+mn-lt"/>
                          <a:ea typeface="+mn-ea"/>
                          <a:cs typeface="+mn-cs"/>
                        </a:rPr>
                        <a:t>Només l’organització de la sessió té permís per gravar-la</a:t>
                      </a:r>
                      <a:r>
                        <a:rPr lang="ca-ES" sz="2800" i="0" kern="1200" dirty="0">
                          <a:solidFill>
                            <a:schemeClr val="dk1"/>
                          </a:solidFill>
                          <a:effectLst/>
                          <a:latin typeface="+mn-lt"/>
                          <a:ea typeface="+mn-ea"/>
                          <a:cs typeface="+mn-cs"/>
                        </a:rPr>
                        <a:t> i, si és pertinent, posar-la a disposició de les persones assistents i/o altres usuaris/es adscrits/es a la formació. La gravació i/o difusió per part de les persones assistents es considerarà un incompliment d'aquesta instrucció, sens perjudici d'altres qualificacions administratives o jurídiques que també es puguin fer i, per tant, podrà ser sancionada, de conformitat amb les normes aplicables. Així mateix, la Fundació Hospital Clínic Veterinari es reserva el dret d’exercir les accions legals corresponents que consideri oportunes davant aquest incompliment, de conformitat amb la normativa vigent aplicable.</a:t>
                      </a:r>
                    </a:p>
                  </a:txBody>
                  <a:tcPr/>
                </a:tc>
                <a:extLst>
                  <a:ext uri="{0D108BD9-81ED-4DB2-BD59-A6C34878D82A}">
                    <a16:rowId xmlns:a16="http://schemas.microsoft.com/office/drawing/2014/main" val="3707726818"/>
                  </a:ext>
                </a:extLst>
              </a:tr>
              <a:tr h="370840">
                <a:tc>
                  <a:txBody>
                    <a:bodyPr/>
                    <a:lstStyle/>
                    <a:p>
                      <a:pPr algn="just"/>
                      <a:r>
                        <a:rPr lang="ca-ES" sz="2800" i="0" kern="1200" noProof="0" dirty="0">
                          <a:solidFill>
                            <a:schemeClr val="dk1"/>
                          </a:solidFill>
                          <a:effectLst/>
                          <a:latin typeface="+mn-lt"/>
                          <a:ea typeface="+mn-ea"/>
                          <a:cs typeface="+mn-cs"/>
                        </a:rPr>
                        <a:t>Es recomana que les persones assistents tinguin les càmeres web i el micròfon desactivats a no ser que sigui estrictament necessari per a la seva participació en la sessió o l’organitzador hagi indicat el contrari.</a:t>
                      </a:r>
                      <a:endParaRPr lang="ca-ES" sz="2800" noProof="0" dirty="0"/>
                    </a:p>
                  </a:txBody>
                  <a:tcPr/>
                </a:tc>
                <a:extLst>
                  <a:ext uri="{0D108BD9-81ED-4DB2-BD59-A6C34878D82A}">
                    <a16:rowId xmlns:a16="http://schemas.microsoft.com/office/drawing/2014/main" val="1508799428"/>
                  </a:ext>
                </a:extLst>
              </a:tr>
            </a:tbl>
          </a:graphicData>
        </a:graphic>
      </p:graphicFrame>
      <p:pic>
        <p:nvPicPr>
          <p:cNvPr id="5" name="Imagen 4"/>
          <p:cNvPicPr/>
          <p:nvPr/>
        </p:nvPicPr>
        <p:blipFill>
          <a:blip r:embed="rId2">
            <a:extLst>
              <a:ext uri="{28A0092B-C50C-407E-A947-70E740481C1C}">
                <a14:useLocalDpi xmlns:a14="http://schemas.microsoft.com/office/drawing/2010/main" val="0"/>
              </a:ext>
            </a:extLst>
          </a:blip>
          <a:stretch>
            <a:fillRect/>
          </a:stretch>
        </p:blipFill>
        <p:spPr>
          <a:xfrm>
            <a:off x="203546" y="154132"/>
            <a:ext cx="2374900" cy="647700"/>
          </a:xfrm>
          <a:prstGeom prst="rect">
            <a:avLst/>
          </a:prstGeom>
        </p:spPr>
      </p:pic>
    </p:spTree>
    <p:extLst>
      <p:ext uri="{BB962C8B-B14F-4D97-AF65-F5344CB8AC3E}">
        <p14:creationId xmlns:p14="http://schemas.microsoft.com/office/powerpoint/2010/main" val="171947616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E1AAD62D9D80F4DBE2FAE4E53CAFA59" ma:contentTypeVersion="12" ma:contentTypeDescription="Crea un document nou" ma:contentTypeScope="" ma:versionID="bb5b2375c6a49897624bbab83c8a8c43">
  <xsd:schema xmlns:xsd="http://www.w3.org/2001/XMLSchema" xmlns:xs="http://www.w3.org/2001/XMLSchema" xmlns:p="http://schemas.microsoft.com/office/2006/metadata/properties" xmlns:ns2="43eec994-5a1a-40c2-a4f6-1dce3eb56cfe" xmlns:ns3="d427f68b-e008-4c97-b33f-8bdec39839b9" targetNamespace="http://schemas.microsoft.com/office/2006/metadata/properties" ma:root="true" ma:fieldsID="0615332edc953199f2a1a7b28589bc71" ns2:_="" ns3:_="">
    <xsd:import namespace="43eec994-5a1a-40c2-a4f6-1dce3eb56cfe"/>
    <xsd:import namespace="d427f68b-e008-4c97-b33f-8bdec39839b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eec994-5a1a-40c2-a4f6-1dce3eb56c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427f68b-e008-4c97-b33f-8bdec39839b9" elementFormDefault="qualified">
    <xsd:import namespace="http://schemas.microsoft.com/office/2006/documentManagement/types"/>
    <xsd:import namespace="http://schemas.microsoft.com/office/infopath/2007/PartnerControls"/>
    <xsd:element name="SharedWithUsers" ma:index="10" nillable="true" ma:displayName="Compartit amb"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 compartit amb detal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us de contingut"/>
        <xsd:element ref="dc:title" minOccurs="0" maxOccurs="1" ma:index="4" ma:displayName="Títo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D38936-1827-49AB-A7A4-03209B3F3114}">
  <ds:schemaRefs>
    <ds:schemaRef ds:uri="http://schemas.microsoft.com/sharepoint/v3/contenttype/forms"/>
  </ds:schemaRefs>
</ds:datastoreItem>
</file>

<file path=customXml/itemProps2.xml><?xml version="1.0" encoding="utf-8"?>
<ds:datastoreItem xmlns:ds="http://schemas.openxmlformats.org/officeDocument/2006/customXml" ds:itemID="{B40EDC4E-0099-491C-923C-F8E4F7DBEA3D}">
  <ds:schemaRefs>
    <ds:schemaRef ds:uri="http://schemas.microsoft.com/office/2006/metadata/properties"/>
    <ds:schemaRef ds:uri="http://schemas.microsoft.com/office/infopath/2007/PartnerControls"/>
    <ds:schemaRef ds:uri="http://purl.org/dc/dcmitype/"/>
    <ds:schemaRef ds:uri="http://purl.org/dc/elements/1.1/"/>
    <ds:schemaRef ds:uri="http://schemas.microsoft.com/office/2006/documentManagement/types"/>
    <ds:schemaRef ds:uri="http://schemas.openxmlformats.org/package/2006/metadata/core-properties"/>
    <ds:schemaRef ds:uri="http://purl.org/dc/terms/"/>
    <ds:schemaRef ds:uri="d427f68b-e008-4c97-b33f-8bdec39839b9"/>
    <ds:schemaRef ds:uri="43eec994-5a1a-40c2-a4f6-1dce3eb56cfe"/>
    <ds:schemaRef ds:uri="http://www.w3.org/XML/1998/namespace"/>
  </ds:schemaRefs>
</ds:datastoreItem>
</file>

<file path=customXml/itemProps3.xml><?xml version="1.0" encoding="utf-8"?>
<ds:datastoreItem xmlns:ds="http://schemas.openxmlformats.org/officeDocument/2006/customXml" ds:itemID="{1144CE48-76D3-40AC-B615-606D34B4BF49}"/>
</file>

<file path=docProps/app.xml><?xml version="1.0" encoding="utf-8"?>
<Properties xmlns="http://schemas.openxmlformats.org/officeDocument/2006/extended-properties" xmlns:vt="http://schemas.openxmlformats.org/officeDocument/2006/docPropsVTypes">
  <TotalTime>143</TotalTime>
  <Words>422</Words>
  <Application>Microsoft Office PowerPoint</Application>
  <PresentationFormat>Panorámica</PresentationFormat>
  <Paragraphs>17</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David Barrabés Vera</dc:creator>
  <cp:lastModifiedBy>Rosa Escoriza València</cp:lastModifiedBy>
  <cp:revision>11</cp:revision>
  <cp:lastPrinted>2021-09-20T07:39:43Z</cp:lastPrinted>
  <dcterms:created xsi:type="dcterms:W3CDTF">2020-04-20T11:22:49Z</dcterms:created>
  <dcterms:modified xsi:type="dcterms:W3CDTF">2021-09-20T14:17:24Z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0x0101008E1AAD62D9D80F4DBE2FAE4E53CAFA59</vt:lpwstr>
  </property>
</Properties>
</file>