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17" r:id="rId2"/>
    <p:sldId id="378" r:id="rId3"/>
    <p:sldId id="388" r:id="rId4"/>
    <p:sldId id="389" r:id="rId5"/>
    <p:sldId id="39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pos="211" userDrawn="1">
          <p15:clr>
            <a:srgbClr val="A4A3A4"/>
          </p15:clr>
        </p15:guide>
        <p15:guide id="5" pos="5654" userDrawn="1">
          <p15:clr>
            <a:srgbClr val="A4A3A4"/>
          </p15:clr>
        </p15:guide>
        <p15:guide id="7" orient="horz" pos="2432" userDrawn="1">
          <p15:clr>
            <a:srgbClr val="A4A3A4"/>
          </p15:clr>
        </p15:guide>
        <p15:guide id="8" orient="horz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D34"/>
    <a:srgbClr val="FFD579"/>
    <a:srgbClr val="44C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9" autoAdjust="0"/>
    <p:restoredTop sz="96875"/>
  </p:normalViewPr>
  <p:slideViewPr>
    <p:cSldViewPr snapToGrid="0" snapToObjects="1" showGuides="1">
      <p:cViewPr>
        <p:scale>
          <a:sx n="76" d="100"/>
          <a:sy n="76" d="100"/>
        </p:scale>
        <p:origin x="2160" y="2560"/>
      </p:cViewPr>
      <p:guideLst>
        <p:guide orient="horz" pos="4110"/>
        <p:guide orient="horz" pos="550"/>
        <p:guide pos="211"/>
        <p:guide pos="5654"/>
        <p:guide orient="horz" pos="2432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1A277-A97B-F149-8FDC-3E9A06A660D1}" type="datetimeFigureOut">
              <a:rPr lang="ca-ES" smtClean="0"/>
              <a:t>30/3/22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B2680-73DA-FA47-B4EA-15C7AAD1D84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306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B2680-73DA-FA47-B4EA-15C7AAD1D848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478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B2680-73DA-FA47-B4EA-15C7AAD1D848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419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B2680-73DA-FA47-B4EA-15C7AAD1D848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2760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B2680-73DA-FA47-B4EA-15C7AAD1D848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904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B2680-73DA-FA47-B4EA-15C7AAD1D848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331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FD303-3BDE-AF4E-A274-9F77B22C3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0E8232-5ADE-7144-8718-5A6666EBC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17C37C-41A5-6C47-8FA6-2341546B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30/3/22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C8A44F-6060-7043-9766-4ECBE637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73360A-82F8-1346-98FE-F55636A8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700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472BE-2C5B-1146-869C-CA1E23BE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3A2878-3963-8D4A-A1D0-2C0E1FF11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7E345A-BF4B-5649-998B-859D342E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30/3/22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012434-36DF-F245-8E62-0B17CDBB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0669D1-0570-F74D-8326-7F1C7096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3345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AE3185-5E22-F54F-A8D6-8713D32F4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0915F8-5414-D241-B1D0-31204E57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4D8F06-69C3-BA45-97E2-FE59A49B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30/3/22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33EA2A-55D9-1044-A965-80B38D04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950B86-7590-664A-B6D8-0E8C8D20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049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B539A-DFFC-A04D-9BDC-117EB527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E530C6-AC65-8D4B-BB20-EEF739BC1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C79B3B-D761-C044-BD0E-7AFB0C6C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30/3/22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03AEF-FBE2-0648-9E4C-2B0DC442D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0DB015-13F4-9D42-9791-E5C6EE17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91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0096B-A9B5-DD4B-B112-3F1E231F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BBCC43-155A-D84D-9B6D-F8F0D9D6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3EDF63-1400-9E49-A404-126AE885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30/3/22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6E254B-F42B-784E-8586-4633CE229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5AC85-EFA2-4E43-B734-E05E6BE7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157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F69D3-5EAB-8F43-8176-34642DDA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750239-B197-4841-AB31-A36037C67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938F89-771F-0640-BF60-08E676590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58B809-45B3-B444-8818-9EC9FA1F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30/3/22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0EE30-E11A-4A4A-B902-B3AB1473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A08996-28A8-9A46-9ED0-67B28A58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597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6D2E5-A0BE-B14D-9434-01DC13AB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13EB9C-6FEC-F346-8F6B-CE729B876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FAB043-FADD-114A-8935-7296FE40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2ED34E-678E-5D40-BAEF-E3903EFB5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CB01CA-2021-D945-9B42-4402F8691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E2449F-5048-B540-8AEB-81FF51B44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30/3/22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4B20F9-E6AF-3D4E-8A85-8116CBBE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C81504-FCFA-2343-A4E5-08A72D83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058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947B6-90D6-CF4E-8FBD-18ED07D1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DD70DB-3AC7-F442-890E-2E2F6C9D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30/3/22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33DCBE-D6E4-D340-8F33-3BB3034E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A78849-74A1-F04A-8239-EF2ACB78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721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2062AC-7155-F14A-9CA9-601D77EA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30/3/22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F6107D-5C0F-E041-BB38-DAB234A3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9D29D3-50A1-5D43-9901-21D577A0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807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4A737-7481-8442-892F-6614E1E4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C388F7-62DF-D641-965D-EE86F0CC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A797C-8089-C645-95CF-DDD48BA1D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32AB5C-8A0A-5C40-8BBF-789F7F13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30/3/22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D047AB-BC9A-7A44-9315-CEFA7B2B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734984-7E26-ED46-8E0E-A6999E01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924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8C55B-4E93-1543-9A25-3F4CA0419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BC3238C-7653-CD46-9467-C7BBC8A2C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5E7301-B6D6-B746-8D5A-8248C3192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ED2EAE-A1E4-0D43-BD87-C26A8345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30/3/22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9BF65B-EDEF-814A-9310-E0A00856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3736CA-4160-134B-A110-D334404A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705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16CDB1-FE57-9C4E-940D-FA22A608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DE98C6-EC42-4747-9F4B-D6507C0E3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5404F6-E817-2746-8064-057BCEAD7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6450C-190D-144E-851F-6A0F941B4D41}" type="datetimeFigureOut">
              <a:rPr lang="ca-ES" smtClean="0"/>
              <a:t>30/3/22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9DA199-D310-F540-AC9F-B8DFEAD48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28BC33-94D2-184D-A12D-4852B724E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9452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1C6FCEAD-DB31-FE40-B509-8158FF715C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E8560BF5-6388-5142-B68E-EC21DFC42084}"/>
              </a:ext>
            </a:extLst>
          </p:cNvPr>
          <p:cNvSpPr/>
          <p:nvPr/>
        </p:nvSpPr>
        <p:spPr>
          <a:xfrm>
            <a:off x="0" y="6451600"/>
            <a:ext cx="12192000" cy="40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_tradnl" sz="20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3C76688-6265-B045-8A0E-21DD756AEFC9}"/>
              </a:ext>
            </a:extLst>
          </p:cNvPr>
          <p:cNvSpPr txBox="1"/>
          <p:nvPr/>
        </p:nvSpPr>
        <p:spPr>
          <a:xfrm>
            <a:off x="7735330" y="-2310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B800BA9-1B97-7441-BA54-244E912A31B9}"/>
              </a:ext>
            </a:extLst>
          </p:cNvPr>
          <p:cNvSpPr/>
          <p:nvPr/>
        </p:nvSpPr>
        <p:spPr>
          <a:xfrm>
            <a:off x="0" y="737217"/>
            <a:ext cx="12192000" cy="167578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E2B01E9-FE27-E848-BEE0-549FD4C5E483}"/>
              </a:ext>
            </a:extLst>
          </p:cNvPr>
          <p:cNvSpPr>
            <a:spLocks noGrp="1"/>
          </p:cNvSpPr>
          <p:nvPr/>
        </p:nvSpPr>
        <p:spPr>
          <a:xfrm>
            <a:off x="291002" y="1134710"/>
            <a:ext cx="5015513" cy="665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ca-E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Títol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E9DF08DF-11E2-0B4D-846C-674F9F037709}"/>
              </a:ext>
            </a:extLst>
          </p:cNvPr>
          <p:cNvSpPr/>
          <p:nvPr/>
        </p:nvSpPr>
        <p:spPr>
          <a:xfrm>
            <a:off x="0" y="0"/>
            <a:ext cx="12192000" cy="86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_tradnl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52BF2F-3C71-6E4F-9ACA-AFBC712C7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758" y="103545"/>
            <a:ext cx="2846717" cy="6717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B5C071C-4986-754B-B246-915AF20C02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76" y="140028"/>
            <a:ext cx="2561983" cy="5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0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E50FAEE7-42D1-A14B-A33C-B7153565D5AB}"/>
              </a:ext>
            </a:extLst>
          </p:cNvPr>
          <p:cNvSpPr/>
          <p:nvPr/>
        </p:nvSpPr>
        <p:spPr>
          <a:xfrm>
            <a:off x="-1" y="725347"/>
            <a:ext cx="12192001" cy="6132653"/>
          </a:xfrm>
          <a:prstGeom prst="rect">
            <a:avLst/>
          </a:prstGeom>
          <a:solidFill>
            <a:schemeClr val="bg1">
              <a:lumMod val="65000"/>
              <a:alpha val="145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6D306FC-BBEE-9C4E-824E-2922643D72CF}"/>
              </a:ext>
            </a:extLst>
          </p:cNvPr>
          <p:cNvSpPr txBox="1">
            <a:spLocks/>
          </p:cNvSpPr>
          <p:nvPr/>
        </p:nvSpPr>
        <p:spPr>
          <a:xfrm>
            <a:off x="5055228" y="138852"/>
            <a:ext cx="6789165" cy="515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Títol</a:t>
            </a:r>
            <a:r>
              <a:rPr lang="es-E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Diapositiva</a:t>
            </a:r>
            <a:endParaRPr lang="pt-BR"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193CCF-8455-4A43-B52F-9204C5C9A9A9}"/>
              </a:ext>
            </a:extLst>
          </p:cNvPr>
          <p:cNvCxnSpPr/>
          <p:nvPr/>
        </p:nvCxnSpPr>
        <p:spPr>
          <a:xfrm flipV="1">
            <a:off x="0" y="710233"/>
            <a:ext cx="12190123" cy="15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4B4D84C-8BC0-544B-8EE7-CE4AFCBCD96B}"/>
              </a:ext>
            </a:extLst>
          </p:cNvPr>
          <p:cNvSpPr txBox="1"/>
          <p:nvPr/>
        </p:nvSpPr>
        <p:spPr>
          <a:xfrm>
            <a:off x="3917373" y="-3782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CAEB21E-FEDA-0241-95A7-890757F399E8}"/>
              </a:ext>
            </a:extLst>
          </p:cNvPr>
          <p:cNvCxnSpPr>
            <a:cxnSpLocks/>
          </p:cNvCxnSpPr>
          <p:nvPr/>
        </p:nvCxnSpPr>
        <p:spPr>
          <a:xfrm>
            <a:off x="3038877" y="6762171"/>
            <a:ext cx="86883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4138654-83D3-3D40-ADB9-72C58C1F0FE8}"/>
              </a:ext>
            </a:extLst>
          </p:cNvPr>
          <p:cNvSpPr txBox="1"/>
          <p:nvPr/>
        </p:nvSpPr>
        <p:spPr>
          <a:xfrm>
            <a:off x="11727264" y="6587864"/>
            <a:ext cx="386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45F2BE4-CAA5-DF42-B9A3-3A8F24524E98}" type="slidenum">
              <a:rPr lang="ca-ES" sz="1400" smtClean="0"/>
              <a:t>2</a:t>
            </a:fld>
            <a:endParaRPr lang="ca-ES" sz="1400" dirty="0"/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13652911-7BA6-0A4D-9E6C-7AED8C152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26991"/>
              </p:ext>
            </p:extLst>
          </p:nvPr>
        </p:nvGraphicFramePr>
        <p:xfrm>
          <a:off x="3373839" y="1210932"/>
          <a:ext cx="8353425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817">
                  <a:extLst>
                    <a:ext uri="{9D8B030D-6E8A-4147-A177-3AD203B41FA5}">
                      <a16:colId xmlns:a16="http://schemas.microsoft.com/office/drawing/2014/main" val="2829401174"/>
                    </a:ext>
                  </a:extLst>
                </a:gridCol>
                <a:gridCol w="1609728">
                  <a:extLst>
                    <a:ext uri="{9D8B030D-6E8A-4147-A177-3AD203B41FA5}">
                      <a16:colId xmlns:a16="http://schemas.microsoft.com/office/drawing/2014/main" val="3500085504"/>
                    </a:ext>
                  </a:extLst>
                </a:gridCol>
                <a:gridCol w="1092988">
                  <a:extLst>
                    <a:ext uri="{9D8B030D-6E8A-4147-A177-3AD203B41FA5}">
                      <a16:colId xmlns:a16="http://schemas.microsoft.com/office/drawing/2014/main" val="3529672906"/>
                    </a:ext>
                  </a:extLst>
                </a:gridCol>
                <a:gridCol w="1229892">
                  <a:extLst>
                    <a:ext uri="{9D8B030D-6E8A-4147-A177-3AD203B41FA5}">
                      <a16:colId xmlns:a16="http://schemas.microsoft.com/office/drawing/2014/main" val="4100693818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400" dirty="0" err="1"/>
                        <a:t>Lorem</a:t>
                      </a:r>
                      <a:r>
                        <a:rPr lang="es-ES_tradnl" sz="1400" dirty="0"/>
                        <a:t> </a:t>
                      </a:r>
                      <a:r>
                        <a:rPr lang="es-ES_tradnl" sz="1400" dirty="0" err="1"/>
                        <a:t>ipsum</a:t>
                      </a:r>
                      <a:endParaRPr lang="es-ES_tradnl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1400" dirty="0"/>
                        <a:t>Dolor sit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 err="1"/>
                        <a:t>eiusmod</a:t>
                      </a:r>
                      <a:endParaRPr lang="ca-ES" sz="1400" b="1" kern="120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9359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 err="1"/>
                        <a:t>Lorem</a:t>
                      </a:r>
                      <a:r>
                        <a:rPr lang="ca-ES" sz="1400" dirty="0"/>
                        <a:t> </a:t>
                      </a:r>
                      <a:r>
                        <a:rPr lang="ca-ES" sz="1400" dirty="0" err="1"/>
                        <a:t>ipsum</a:t>
                      </a:r>
                      <a:r>
                        <a:rPr lang="ca-ES" sz="1400" dirty="0"/>
                        <a:t> dolor sit </a:t>
                      </a:r>
                      <a:r>
                        <a:rPr lang="ca-ES" sz="1400" dirty="0" err="1"/>
                        <a:t>amet</a:t>
                      </a:r>
                      <a:endParaRPr lang="ca-ES" sz="1400" b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400" b="0" u="none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0" i="0" u="non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0" i="0" u="non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6988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 err="1"/>
                        <a:t>Consectetur</a:t>
                      </a:r>
                      <a:r>
                        <a:rPr lang="ca-ES" sz="1400" dirty="0"/>
                        <a:t> </a:t>
                      </a:r>
                      <a:r>
                        <a:rPr lang="ca-ES" sz="1400" dirty="0" err="1"/>
                        <a:t>adipiscing</a:t>
                      </a:r>
                      <a:r>
                        <a:rPr lang="ca-ES" sz="1400" dirty="0"/>
                        <a:t> elit</a:t>
                      </a:r>
                      <a:endParaRPr lang="ca-ES" sz="1400" b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400" b="0" i="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kern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kern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4355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 err="1"/>
                        <a:t>Sed</a:t>
                      </a:r>
                      <a:r>
                        <a:rPr lang="ca-ES" sz="1400" dirty="0"/>
                        <a:t> do </a:t>
                      </a:r>
                      <a:r>
                        <a:rPr lang="ca-ES" sz="1400" dirty="0" err="1"/>
                        <a:t>eiusmod</a:t>
                      </a:r>
                      <a:r>
                        <a:rPr lang="ca-ES" sz="1400" dirty="0"/>
                        <a:t> </a:t>
                      </a:r>
                      <a:r>
                        <a:rPr lang="ca-ES" sz="1400" dirty="0" err="1"/>
                        <a:t>tempor</a:t>
                      </a:r>
                      <a:r>
                        <a:rPr lang="ca-ES" sz="1400" dirty="0"/>
                        <a:t> </a:t>
                      </a:r>
                      <a:r>
                        <a:rPr lang="ca-ES" sz="1400" dirty="0" err="1"/>
                        <a:t>incididunt</a:t>
                      </a:r>
                      <a:endParaRPr lang="ca-ES" sz="1400" b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400" b="0" i="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kern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kern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1219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 err="1"/>
                        <a:t>Labore</a:t>
                      </a:r>
                      <a:r>
                        <a:rPr lang="ca-ES" sz="1400" dirty="0"/>
                        <a:t> et </a:t>
                      </a:r>
                      <a:r>
                        <a:rPr lang="ca-ES" sz="1400" dirty="0" err="1"/>
                        <a:t>dolore</a:t>
                      </a:r>
                      <a:r>
                        <a:rPr lang="ca-ES" sz="1400" dirty="0"/>
                        <a:t> magna </a:t>
                      </a:r>
                      <a:r>
                        <a:rPr lang="ca-ES" sz="1400" dirty="0" err="1"/>
                        <a:t>aliqua</a:t>
                      </a:r>
                      <a:endParaRPr lang="ca-ES" sz="1400" b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a-ES" sz="1400" b="0" i="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i="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i="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479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ca-ES" sz="1400" dirty="0"/>
                        <a:t>Ut </a:t>
                      </a:r>
                      <a:r>
                        <a:rPr lang="ca-ES" sz="1400" dirty="0" err="1"/>
                        <a:t>enim</a:t>
                      </a:r>
                      <a:r>
                        <a:rPr lang="ca-ES" sz="1400" dirty="0"/>
                        <a:t> ad </a:t>
                      </a:r>
                      <a:r>
                        <a:rPr lang="ca-ES" sz="1400" dirty="0" err="1"/>
                        <a:t>minim</a:t>
                      </a:r>
                      <a:r>
                        <a:rPr lang="ca-ES" sz="1400" dirty="0"/>
                        <a:t> </a:t>
                      </a:r>
                      <a:r>
                        <a:rPr lang="ca-ES" sz="1400" dirty="0" err="1"/>
                        <a:t>veniam</a:t>
                      </a:r>
                      <a:endParaRPr lang="ca-ES" sz="1400" b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400" b="0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06587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a-ES" sz="1400" dirty="0" err="1"/>
                        <a:t>Quis</a:t>
                      </a:r>
                      <a:r>
                        <a:rPr lang="ca-ES" sz="1400" dirty="0"/>
                        <a:t> </a:t>
                      </a:r>
                      <a:r>
                        <a:rPr lang="ca-ES" sz="1400" dirty="0" err="1"/>
                        <a:t>nostrud</a:t>
                      </a:r>
                      <a:r>
                        <a:rPr lang="ca-ES" sz="1400" dirty="0"/>
                        <a:t> </a:t>
                      </a:r>
                      <a:r>
                        <a:rPr lang="ca-ES" sz="1400" dirty="0" err="1"/>
                        <a:t>exercitation</a:t>
                      </a:r>
                      <a:r>
                        <a:rPr lang="ca-ES" sz="1400" dirty="0"/>
                        <a:t> </a:t>
                      </a:r>
                      <a:r>
                        <a:rPr lang="ca-ES" sz="1400" dirty="0" err="1"/>
                        <a:t>ullamco</a:t>
                      </a:r>
                      <a:endParaRPr lang="ca-ES" sz="1400" b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a-ES" sz="1400" b="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78937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ca-ES" sz="1400" dirty="0"/>
                        <a:t>Laboris </a:t>
                      </a:r>
                      <a:r>
                        <a:rPr lang="ca-ES" sz="1400" dirty="0" err="1"/>
                        <a:t>nisi</a:t>
                      </a:r>
                      <a:r>
                        <a:rPr lang="ca-ES" sz="1400" dirty="0"/>
                        <a:t> ut </a:t>
                      </a:r>
                      <a:r>
                        <a:rPr lang="ca-ES" sz="1400" dirty="0" err="1"/>
                        <a:t>aliquip</a:t>
                      </a:r>
                      <a:r>
                        <a:rPr lang="ca-ES" sz="1400" dirty="0"/>
                        <a:t> ex </a:t>
                      </a:r>
                      <a:r>
                        <a:rPr lang="ca-ES" sz="1400" dirty="0" err="1"/>
                        <a:t>ea</a:t>
                      </a:r>
                      <a:r>
                        <a:rPr lang="ca-ES" sz="1400" dirty="0"/>
                        <a:t> </a:t>
                      </a:r>
                      <a:r>
                        <a:rPr lang="ca-ES" sz="1400" dirty="0" err="1"/>
                        <a:t>commodo</a:t>
                      </a:r>
                      <a:endParaRPr lang="ca-ES" sz="1400" b="0" i="1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a-ES" sz="1400" b="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1163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a-ES" sz="1400" dirty="0"/>
                        <a:t>Duis aute </a:t>
                      </a:r>
                      <a:r>
                        <a:rPr lang="ca-ES" sz="1400" dirty="0" err="1"/>
                        <a:t>irure</a:t>
                      </a:r>
                      <a:r>
                        <a:rPr lang="ca-ES" sz="1400" dirty="0"/>
                        <a:t> dolor</a:t>
                      </a:r>
                      <a:endParaRPr lang="ca-ES" sz="1400" b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a-ES" sz="1400" b="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0938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400" b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a-ES" sz="1400" b="1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359579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581A012-3454-A94B-9113-2CB12658B9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652" y="103144"/>
            <a:ext cx="2561983" cy="5988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9ABA90-FB3D-9A47-8C9E-749847D022C7}"/>
              </a:ext>
            </a:extLst>
          </p:cNvPr>
          <p:cNvSpPr txBox="1"/>
          <p:nvPr/>
        </p:nvSpPr>
        <p:spPr>
          <a:xfrm>
            <a:off x="3373839" y="5210947"/>
            <a:ext cx="8353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/>
              <a:t>Laudantium</a:t>
            </a:r>
            <a:r>
              <a:rPr lang="ca-ES" dirty="0"/>
              <a:t>, </a:t>
            </a:r>
            <a:r>
              <a:rPr lang="ca-ES" dirty="0" err="1"/>
              <a:t>totam</a:t>
            </a:r>
            <a:r>
              <a:rPr lang="ca-ES" dirty="0"/>
              <a:t> rem </a:t>
            </a:r>
            <a:r>
              <a:rPr lang="ca-ES" dirty="0" err="1"/>
              <a:t>aperiam</a:t>
            </a:r>
            <a:r>
              <a:rPr lang="ca-ES" dirty="0"/>
              <a:t>, </a:t>
            </a:r>
            <a:r>
              <a:rPr lang="ca-ES" dirty="0" err="1"/>
              <a:t>eaque</a:t>
            </a:r>
            <a:r>
              <a:rPr lang="ca-ES" dirty="0"/>
              <a:t> </a:t>
            </a:r>
            <a:r>
              <a:rPr lang="ca-ES" dirty="0" err="1"/>
              <a:t>ipsa</a:t>
            </a:r>
            <a:r>
              <a:rPr lang="ca-ES" dirty="0"/>
              <a:t> </a:t>
            </a:r>
            <a:r>
              <a:rPr lang="ca-ES" dirty="0" err="1"/>
              <a:t>quae</a:t>
            </a:r>
            <a:r>
              <a:rPr lang="ca-ES" dirty="0"/>
              <a:t> </a:t>
            </a:r>
            <a:r>
              <a:rPr lang="ca-ES" dirty="0" err="1"/>
              <a:t>ab</a:t>
            </a:r>
            <a:r>
              <a:rPr lang="ca-ES" dirty="0"/>
              <a:t> </a:t>
            </a:r>
            <a:r>
              <a:rPr lang="ca-ES" dirty="0" err="1"/>
              <a:t>illo</a:t>
            </a:r>
            <a:r>
              <a:rPr lang="ca-ES" dirty="0"/>
              <a:t> </a:t>
            </a:r>
            <a:r>
              <a:rPr lang="ca-ES" dirty="0" err="1"/>
              <a:t>inventore</a:t>
            </a:r>
            <a:r>
              <a:rPr lang="ca-ES" dirty="0"/>
              <a:t> </a:t>
            </a:r>
            <a:r>
              <a:rPr lang="ca-ES" dirty="0" err="1"/>
              <a:t>veritatis</a:t>
            </a:r>
            <a:r>
              <a:rPr lang="ca-ES" dirty="0"/>
              <a:t> et quasi </a:t>
            </a:r>
            <a:r>
              <a:rPr lang="ca-ES" dirty="0" err="1"/>
              <a:t>architecto</a:t>
            </a:r>
            <a:r>
              <a:rPr lang="ca-ES" dirty="0"/>
              <a:t> </a:t>
            </a:r>
            <a:r>
              <a:rPr lang="ca-ES" dirty="0" err="1"/>
              <a:t>beatae</a:t>
            </a:r>
            <a:r>
              <a:rPr lang="ca-ES" dirty="0"/>
              <a:t> </a:t>
            </a:r>
            <a:r>
              <a:rPr lang="ca-ES" dirty="0" err="1"/>
              <a:t>vitae</a:t>
            </a:r>
            <a:r>
              <a:rPr lang="ca-ES" dirty="0"/>
              <a:t> dicta </a:t>
            </a:r>
            <a:r>
              <a:rPr lang="ca-ES" dirty="0" err="1"/>
              <a:t>sunt</a:t>
            </a:r>
            <a:r>
              <a:rPr lang="ca-ES" dirty="0"/>
              <a:t> </a:t>
            </a:r>
            <a:r>
              <a:rPr lang="ca-ES" dirty="0" err="1"/>
              <a:t>explicabo</a:t>
            </a:r>
            <a:r>
              <a:rPr lang="ca-ES" dirty="0"/>
              <a:t>. Nemo </a:t>
            </a:r>
            <a:r>
              <a:rPr lang="ca-ES" dirty="0" err="1"/>
              <a:t>enim</a:t>
            </a:r>
            <a:r>
              <a:rPr lang="ca-ES" dirty="0"/>
              <a:t> </a:t>
            </a:r>
            <a:r>
              <a:rPr lang="ca-ES" dirty="0" err="1"/>
              <a:t>ipsam</a:t>
            </a:r>
            <a:r>
              <a:rPr lang="ca-ES" dirty="0"/>
              <a:t> </a:t>
            </a:r>
            <a:r>
              <a:rPr lang="ca-ES" dirty="0" err="1"/>
              <a:t>voluptatem</a:t>
            </a:r>
            <a:r>
              <a:rPr lang="ca-ES" dirty="0"/>
              <a:t> </a:t>
            </a:r>
            <a:r>
              <a:rPr lang="ca-ES" dirty="0" err="1"/>
              <a:t>quia</a:t>
            </a:r>
            <a:r>
              <a:rPr lang="ca-ES" dirty="0"/>
              <a:t> </a:t>
            </a:r>
            <a:r>
              <a:rPr lang="ca-ES" dirty="0" err="1"/>
              <a:t>voluptas</a:t>
            </a:r>
            <a:r>
              <a:rPr lang="ca-ES" dirty="0"/>
              <a:t>.</a:t>
            </a:r>
            <a:endParaRPr lang="ca-ES" alt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4239C6-8E7A-4549-B536-29A60BA98F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060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0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E50FAEE7-42D1-A14B-A33C-B7153565D5AB}"/>
              </a:ext>
            </a:extLst>
          </p:cNvPr>
          <p:cNvSpPr/>
          <p:nvPr/>
        </p:nvSpPr>
        <p:spPr>
          <a:xfrm>
            <a:off x="-1" y="725347"/>
            <a:ext cx="12192001" cy="6132653"/>
          </a:xfrm>
          <a:prstGeom prst="rect">
            <a:avLst/>
          </a:prstGeom>
          <a:solidFill>
            <a:schemeClr val="bg1">
              <a:lumMod val="65000"/>
              <a:alpha val="145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6D306FC-BBEE-9C4E-824E-2922643D72CF}"/>
              </a:ext>
            </a:extLst>
          </p:cNvPr>
          <p:cNvSpPr txBox="1">
            <a:spLocks/>
          </p:cNvSpPr>
          <p:nvPr/>
        </p:nvSpPr>
        <p:spPr>
          <a:xfrm>
            <a:off x="5137079" y="138852"/>
            <a:ext cx="6789165" cy="515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Títol</a:t>
            </a:r>
            <a:r>
              <a:rPr lang="es-E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Diapositiva</a:t>
            </a:r>
            <a:endParaRPr lang="pt-BR"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193CCF-8455-4A43-B52F-9204C5C9A9A9}"/>
              </a:ext>
            </a:extLst>
          </p:cNvPr>
          <p:cNvCxnSpPr/>
          <p:nvPr/>
        </p:nvCxnSpPr>
        <p:spPr>
          <a:xfrm flipV="1">
            <a:off x="0" y="710233"/>
            <a:ext cx="12190123" cy="15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4B4D84C-8BC0-544B-8EE7-CE4AFCBCD96B}"/>
              </a:ext>
            </a:extLst>
          </p:cNvPr>
          <p:cNvSpPr txBox="1"/>
          <p:nvPr/>
        </p:nvSpPr>
        <p:spPr>
          <a:xfrm>
            <a:off x="3917373" y="-3782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581A012-3454-A94B-9113-2CB12658B9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75" y="103144"/>
            <a:ext cx="2561983" cy="5988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9ABA90-FB3D-9A47-8C9E-749847D022C7}"/>
              </a:ext>
            </a:extLst>
          </p:cNvPr>
          <p:cNvSpPr txBox="1"/>
          <p:nvPr/>
        </p:nvSpPr>
        <p:spPr>
          <a:xfrm>
            <a:off x="363341" y="1268413"/>
            <a:ext cx="37671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Laudantium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totam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rem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aperiam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eaque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ipsa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illo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inventore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veritatis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et quasi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architecto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beatae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explicabo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. Nemo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ipsam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voluptas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alt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D6C6DF5-BCDB-E549-A431-A63B86974A58}"/>
              </a:ext>
            </a:extLst>
          </p:cNvPr>
          <p:cNvSpPr txBox="1"/>
          <p:nvPr/>
        </p:nvSpPr>
        <p:spPr>
          <a:xfrm>
            <a:off x="4493825" y="1268413"/>
            <a:ext cx="3957114" cy="329320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2563" lvl="1" algn="just"/>
            <a:r>
              <a:rPr lang="ca-ES" altLang="es-E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s-E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 operatius</a:t>
            </a:r>
          </a:p>
          <a:p>
            <a:pPr marL="182563" algn="just">
              <a:buClr>
                <a:srgbClr val="92D050"/>
              </a:buClr>
            </a:pPr>
            <a:endParaRPr lang="ca-ES" alt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174625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elit,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6088" lvl="1" indent="-174625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endParaRPr lang="ca-ES" alt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174625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laboris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. Duis aute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a-ES" alt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E6DE20F-271A-684B-B5F9-D2553EF9BD28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0" y="6741753"/>
            <a:ext cx="11727264" cy="20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A80F7F3-B3E1-D146-94C3-D4B859D8B4EA}"/>
              </a:ext>
            </a:extLst>
          </p:cNvPr>
          <p:cNvSpPr txBox="1"/>
          <p:nvPr/>
        </p:nvSpPr>
        <p:spPr>
          <a:xfrm>
            <a:off x="11727264" y="6587864"/>
            <a:ext cx="386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45F2BE4-CAA5-DF42-B9A3-3A8F24524E98}" type="slidenum">
              <a:rPr lang="ca-ES" sz="1400" smtClean="0"/>
              <a:t>3</a:t>
            </a:fld>
            <a:endParaRPr lang="ca-ES" sz="1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4A2249B-C884-EA49-BE9D-ECEE1D42C5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55"/>
          <a:stretch/>
        </p:blipFill>
        <p:spPr>
          <a:xfrm>
            <a:off x="8969010" y="879235"/>
            <a:ext cx="3241704" cy="56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9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E50FAEE7-42D1-A14B-A33C-B7153565D5AB}"/>
              </a:ext>
            </a:extLst>
          </p:cNvPr>
          <p:cNvSpPr/>
          <p:nvPr/>
        </p:nvSpPr>
        <p:spPr>
          <a:xfrm>
            <a:off x="-1" y="725347"/>
            <a:ext cx="12192001" cy="6132653"/>
          </a:xfrm>
          <a:prstGeom prst="rect">
            <a:avLst/>
          </a:prstGeom>
          <a:solidFill>
            <a:schemeClr val="bg1">
              <a:lumMod val="65000"/>
              <a:alpha val="145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6D306FC-BBEE-9C4E-824E-2922643D72CF}"/>
              </a:ext>
            </a:extLst>
          </p:cNvPr>
          <p:cNvSpPr txBox="1">
            <a:spLocks/>
          </p:cNvSpPr>
          <p:nvPr/>
        </p:nvSpPr>
        <p:spPr>
          <a:xfrm>
            <a:off x="5048500" y="138852"/>
            <a:ext cx="6789165" cy="515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Títol</a:t>
            </a:r>
            <a:r>
              <a:rPr lang="es-E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Diapositiva</a:t>
            </a:r>
            <a:endParaRPr lang="pt-BR"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193CCF-8455-4A43-B52F-9204C5C9A9A9}"/>
              </a:ext>
            </a:extLst>
          </p:cNvPr>
          <p:cNvCxnSpPr/>
          <p:nvPr/>
        </p:nvCxnSpPr>
        <p:spPr>
          <a:xfrm flipV="1">
            <a:off x="0" y="710233"/>
            <a:ext cx="12190123" cy="15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4B4D84C-8BC0-544B-8EE7-CE4AFCBCD96B}"/>
              </a:ext>
            </a:extLst>
          </p:cNvPr>
          <p:cNvSpPr txBox="1"/>
          <p:nvPr/>
        </p:nvSpPr>
        <p:spPr>
          <a:xfrm>
            <a:off x="3917373" y="-3782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CAEB21E-FEDA-0241-95A7-890757F399E8}"/>
              </a:ext>
            </a:extLst>
          </p:cNvPr>
          <p:cNvCxnSpPr>
            <a:cxnSpLocks/>
          </p:cNvCxnSpPr>
          <p:nvPr/>
        </p:nvCxnSpPr>
        <p:spPr>
          <a:xfrm>
            <a:off x="0" y="6762170"/>
            <a:ext cx="11575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3581A012-3454-A94B-9113-2CB12658B9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75" y="103144"/>
            <a:ext cx="2561983" cy="59880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D6C6DF5-BCDB-E549-A431-A63B86974A58}"/>
              </a:ext>
            </a:extLst>
          </p:cNvPr>
          <p:cNvSpPr txBox="1"/>
          <p:nvPr/>
        </p:nvSpPr>
        <p:spPr>
          <a:xfrm>
            <a:off x="334962" y="1364221"/>
            <a:ext cx="4325937" cy="450892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88900" lvl="1" algn="just"/>
            <a:r>
              <a:rPr lang="ca-ES" altLang="es-E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 operatius</a:t>
            </a:r>
          </a:p>
          <a:p>
            <a:pPr marL="88900" algn="just">
              <a:buClr>
                <a:srgbClr val="92D050"/>
              </a:buClr>
            </a:pPr>
            <a:endParaRPr lang="ca-ES" alt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algn="just">
              <a:buClr>
                <a:srgbClr val="8D3F21"/>
              </a:buClr>
            </a:pP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elit,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8900" lvl="1" algn="just">
              <a:buClr>
                <a:srgbClr val="8D3F21"/>
              </a:buClr>
              <a:buFont typeface="Wingdings" panose="05000000000000000000" pitchFamily="2" charset="2"/>
              <a:buChar char="Ø"/>
            </a:pPr>
            <a:endParaRPr lang="ca-ES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algn="just">
              <a:buClr>
                <a:srgbClr val="8D3F21"/>
              </a:buClr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laboris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. Duis aute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8900" lvl="1" algn="just">
              <a:buClr>
                <a:srgbClr val="8D3F21"/>
              </a:buClr>
            </a:pPr>
            <a:endParaRPr lang="ca-ES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algn="just">
              <a:buClr>
                <a:srgbClr val="8D3F21"/>
              </a:buClr>
            </a:pP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in culpa qui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ca-ES" alt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D022CEE-83D4-F84F-903D-612107D7AD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444" y="1364221"/>
            <a:ext cx="6612010" cy="475907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01A3118-0B26-5C46-BD43-95DFB0ECE0FB}"/>
              </a:ext>
            </a:extLst>
          </p:cNvPr>
          <p:cNvSpPr txBox="1"/>
          <p:nvPr/>
        </p:nvSpPr>
        <p:spPr>
          <a:xfrm>
            <a:off x="11727264" y="6587864"/>
            <a:ext cx="386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45F2BE4-CAA5-DF42-B9A3-3A8F24524E98}" type="slidenum">
              <a:rPr lang="ca-ES" sz="1400" smtClean="0"/>
              <a:t>4</a:t>
            </a:fld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152196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E50FAEE7-42D1-A14B-A33C-B7153565D5AB}"/>
              </a:ext>
            </a:extLst>
          </p:cNvPr>
          <p:cNvSpPr/>
          <p:nvPr/>
        </p:nvSpPr>
        <p:spPr>
          <a:xfrm>
            <a:off x="-1" y="725347"/>
            <a:ext cx="12192001" cy="6132653"/>
          </a:xfrm>
          <a:prstGeom prst="rect">
            <a:avLst/>
          </a:prstGeom>
          <a:solidFill>
            <a:schemeClr val="bg1">
              <a:lumMod val="65000"/>
              <a:alpha val="145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6D306FC-BBEE-9C4E-824E-2922643D72CF}"/>
              </a:ext>
            </a:extLst>
          </p:cNvPr>
          <p:cNvSpPr txBox="1">
            <a:spLocks/>
          </p:cNvSpPr>
          <p:nvPr/>
        </p:nvSpPr>
        <p:spPr>
          <a:xfrm>
            <a:off x="5048500" y="138852"/>
            <a:ext cx="6789165" cy="515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Títol</a:t>
            </a:r>
            <a:r>
              <a:rPr lang="es-E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Diapositiva</a:t>
            </a:r>
            <a:endParaRPr lang="pt-BR"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193CCF-8455-4A43-B52F-9204C5C9A9A9}"/>
              </a:ext>
            </a:extLst>
          </p:cNvPr>
          <p:cNvCxnSpPr/>
          <p:nvPr/>
        </p:nvCxnSpPr>
        <p:spPr>
          <a:xfrm flipV="1">
            <a:off x="0" y="710233"/>
            <a:ext cx="12190123" cy="15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4B4D84C-8BC0-544B-8EE7-CE4AFCBCD96B}"/>
              </a:ext>
            </a:extLst>
          </p:cNvPr>
          <p:cNvSpPr txBox="1"/>
          <p:nvPr/>
        </p:nvSpPr>
        <p:spPr>
          <a:xfrm>
            <a:off x="3917373" y="-3782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CAEB21E-FEDA-0241-95A7-890757F399E8}"/>
              </a:ext>
            </a:extLst>
          </p:cNvPr>
          <p:cNvCxnSpPr>
            <a:cxnSpLocks/>
          </p:cNvCxnSpPr>
          <p:nvPr/>
        </p:nvCxnSpPr>
        <p:spPr>
          <a:xfrm>
            <a:off x="0" y="6762170"/>
            <a:ext cx="11575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3581A012-3454-A94B-9113-2CB12658B9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75" y="103144"/>
            <a:ext cx="2561983" cy="59880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01A3118-0B26-5C46-BD43-95DFB0ECE0FB}"/>
              </a:ext>
            </a:extLst>
          </p:cNvPr>
          <p:cNvSpPr txBox="1"/>
          <p:nvPr/>
        </p:nvSpPr>
        <p:spPr>
          <a:xfrm>
            <a:off x="11727264" y="6587864"/>
            <a:ext cx="386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45F2BE4-CAA5-DF42-B9A3-3A8F24524E98}" type="slidenum">
              <a:rPr lang="ca-ES" sz="1400" smtClean="0"/>
              <a:t>5</a:t>
            </a:fld>
            <a:endParaRPr lang="ca-ES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BC1EC4A-69E5-4548-81F4-896ACC492D48}"/>
              </a:ext>
            </a:extLst>
          </p:cNvPr>
          <p:cNvSpPr txBox="1"/>
          <p:nvPr/>
        </p:nvSpPr>
        <p:spPr>
          <a:xfrm>
            <a:off x="895305" y="1729257"/>
            <a:ext cx="4325937" cy="343170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88900" lvl="1" algn="just"/>
            <a:r>
              <a:rPr lang="ca-ES" altLang="es-E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 operatius</a:t>
            </a:r>
          </a:p>
          <a:p>
            <a:pPr marL="88900" algn="just">
              <a:buClr>
                <a:srgbClr val="92D050"/>
              </a:buClr>
            </a:pPr>
            <a:endParaRPr lang="ca-ES" alt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algn="just">
              <a:buClr>
                <a:srgbClr val="8D3F21"/>
              </a:buClr>
            </a:pP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elit,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8900" lvl="1" algn="just">
              <a:buClr>
                <a:srgbClr val="8D3F21"/>
              </a:buClr>
              <a:buFont typeface="Wingdings" panose="05000000000000000000" pitchFamily="2" charset="2"/>
              <a:buChar char="Ø"/>
            </a:pPr>
            <a:endParaRPr lang="ca-ES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algn="just">
              <a:buClr>
                <a:srgbClr val="8D3F21"/>
              </a:buClr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laboris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. Duis aute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8E0E832-2773-CB4A-8A5C-4EC1A9BD08F4}"/>
              </a:ext>
            </a:extLst>
          </p:cNvPr>
          <p:cNvSpPr/>
          <p:nvPr/>
        </p:nvSpPr>
        <p:spPr>
          <a:xfrm>
            <a:off x="6116548" y="2363168"/>
            <a:ext cx="5297767" cy="2797798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F4854A0-E536-FA40-9B4B-A772FFDDDAA7}"/>
              </a:ext>
            </a:extLst>
          </p:cNvPr>
          <p:cNvSpPr/>
          <p:nvPr/>
        </p:nvSpPr>
        <p:spPr>
          <a:xfrm>
            <a:off x="6503648" y="2985469"/>
            <a:ext cx="46035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>
              <a:buClr>
                <a:schemeClr val="bg2">
                  <a:lumMod val="25000"/>
                </a:schemeClr>
              </a:buClr>
            </a:pP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Laudantium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totam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aperiam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eaque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illo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inventore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veritatis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quasi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architecto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beatae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explicabo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Nemo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ipsam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voluptas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alt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337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15007</TotalTime>
  <Words>369</Words>
  <Application>Microsoft Macintosh PowerPoint</Application>
  <PresentationFormat>Panorámica</PresentationFormat>
  <Paragraphs>63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Unitat de Promoció i Comunicació de la FUAB</dc:creator>
  <cp:lastModifiedBy>Microsoft Office User</cp:lastModifiedBy>
  <cp:revision>432</cp:revision>
  <dcterms:created xsi:type="dcterms:W3CDTF">2021-03-16T11:46:59Z</dcterms:created>
  <dcterms:modified xsi:type="dcterms:W3CDTF">2022-03-31T07:13:30Z</dcterms:modified>
</cp:coreProperties>
</file>