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17" r:id="rId2"/>
    <p:sldId id="314" r:id="rId3"/>
    <p:sldId id="328" r:id="rId4"/>
    <p:sldId id="32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189" userDrawn="1">
          <p15:clr>
            <a:srgbClr val="A4A3A4"/>
          </p15:clr>
        </p15:guide>
        <p15:guide id="3" orient="horz" pos="527" userDrawn="1">
          <p15:clr>
            <a:srgbClr val="A4A3A4"/>
          </p15:clr>
        </p15:guide>
        <p15:guide id="4" pos="56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00"/>
    <a:srgbClr val="009A00"/>
    <a:srgbClr val="44C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47"/>
    <p:restoredTop sz="97640"/>
  </p:normalViewPr>
  <p:slideViewPr>
    <p:cSldViewPr snapToGrid="0" snapToObjects="1" showGuides="1">
      <p:cViewPr>
        <p:scale>
          <a:sx n="71" d="100"/>
          <a:sy n="71" d="100"/>
        </p:scale>
        <p:origin x="1296" y="2632"/>
      </p:cViewPr>
      <p:guideLst>
        <p:guide orient="horz" pos="4156"/>
        <p:guide pos="189"/>
        <p:guide orient="horz" pos="527"/>
        <p:guide pos="56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1A277-A97B-F149-8FDC-3E9A06A660D1}" type="datetimeFigureOut">
              <a:rPr lang="ca-ES" smtClean="0"/>
              <a:t>7/5/21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2680-73DA-FA47-B4EA-15C7AAD1D84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306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FD303-3BDE-AF4E-A274-9F77B22C3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0E8232-5ADE-7144-8718-5A6666EBC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7C37C-41A5-6C47-8FA6-2341546B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C8A44F-6060-7043-9766-4ECBE637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73360A-82F8-1346-98FE-F55636A8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700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472BE-2C5B-1146-869C-CA1E23BE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3A2878-3963-8D4A-A1D0-2C0E1FF11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7E345A-BF4B-5649-998B-859D342E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012434-36DF-F245-8E62-0B17CDBB7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0669D1-0570-F74D-8326-7F1C7096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345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AE3185-5E22-F54F-A8D6-8713D32F4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0915F8-5414-D241-B1D0-31204E576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D8F06-69C3-BA45-97E2-FE59A49B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3EA2A-55D9-1044-A965-80B38D04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950B86-7590-664A-B6D8-0E8C8D20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8049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B539A-DFFC-A04D-9BDC-117EB527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E530C6-AC65-8D4B-BB20-EEF739BC1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C79B3B-D761-C044-BD0E-7AFB0C6C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03AEF-FBE2-0648-9E4C-2B0DC442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0DB015-13F4-9D42-9791-E5C6EE17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0912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0096B-A9B5-DD4B-B112-3F1E231F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BCC43-155A-D84D-9B6D-F8F0D9D6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3EDF63-1400-9E49-A404-126AE885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6E254B-F42B-784E-8586-4633CE22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5AC85-EFA2-4E43-B734-E05E6BE7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157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F69D3-5EAB-8F43-8176-34642DDA4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750239-B197-4841-AB31-A36037C67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938F89-771F-0640-BF60-08E676590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58B809-45B3-B444-8818-9EC9FA1F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60EE30-E11A-4A4A-B902-B3AB1473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A08996-28A8-9A46-9ED0-67B28A58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6597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6D2E5-A0BE-B14D-9434-01DC13AB3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3EB9C-6FEC-F346-8F6B-CE729B876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FAB043-FADD-114A-8935-7296FE40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2ED34E-678E-5D40-BAEF-E3903EFB5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B01CA-2021-D945-9B42-4402F8691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E2449F-5048-B540-8AEB-81FF51B4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4B20F9-E6AF-3D4E-8A85-8116CBBE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C81504-FCFA-2343-A4E5-08A72D83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058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947B6-90D6-CF4E-8FBD-18ED07D13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DD70DB-3AC7-F442-890E-2E2F6C9D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33DCBE-D6E4-D340-8F33-3BB3034E4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A78849-74A1-F04A-8239-EF2ACB78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721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92062AC-7155-F14A-9CA9-601D77EA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F6107D-5C0F-E041-BB38-DAB234A3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9D29D3-50A1-5D43-9901-21D577A0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6807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4A737-7481-8442-892F-6614E1E4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C388F7-62DF-D641-965D-EE86F0CC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2A797C-8089-C645-95CF-DDD48BA1D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32AB5C-8A0A-5C40-8BBF-789F7F139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D047AB-BC9A-7A44-9315-CEFA7B2B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734984-7E26-ED46-8E0E-A6999E01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924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8C55B-4E93-1543-9A25-3F4CA041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C3238C-7653-CD46-9467-C7BBC8A2C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5E7301-B6D6-B746-8D5A-8248C3192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D2EAE-A1E4-0D43-BD87-C26A8345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9BF65B-EDEF-814A-9310-E0A0085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3736CA-4160-134B-A110-D334404A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705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16CDB1-FE57-9C4E-940D-FA22A608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DE98C6-EC42-4747-9F4B-D6507C0E3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5404F6-E817-2746-8064-057BCEAD7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450C-190D-144E-851F-6A0F941B4D41}" type="datetimeFigureOut">
              <a:rPr lang="ca-ES" smtClean="0"/>
              <a:t>7/5/21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DA199-D310-F540-AC9F-B8DFEAD48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28BC33-94D2-184D-A12D-4852B724E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C25D7-32DC-1A44-9956-EAF71F11379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9452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id="{AB800BA9-1B97-7441-BA54-244E912A31B9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633571C-42DB-FD4E-8460-DA0BFD2DC5C8}"/>
              </a:ext>
            </a:extLst>
          </p:cNvPr>
          <p:cNvSpPr/>
          <p:nvPr/>
        </p:nvSpPr>
        <p:spPr>
          <a:xfrm>
            <a:off x="0" y="6515100"/>
            <a:ext cx="12192000" cy="3429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_tradnl" sz="2000" dirty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7BDAA27C-C55F-5142-BEF3-CE44EF70BC6C}"/>
              </a:ext>
            </a:extLst>
          </p:cNvPr>
          <p:cNvSpPr/>
          <p:nvPr/>
        </p:nvSpPr>
        <p:spPr>
          <a:xfrm>
            <a:off x="0" y="0"/>
            <a:ext cx="12192000" cy="7847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_tradnl" sz="2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E2B01E9-FE27-E848-BEE0-549FD4C5E483}"/>
              </a:ext>
            </a:extLst>
          </p:cNvPr>
          <p:cNvSpPr>
            <a:spLocks noGrp="1"/>
          </p:cNvSpPr>
          <p:nvPr/>
        </p:nvSpPr>
        <p:spPr>
          <a:xfrm>
            <a:off x="455961" y="1115539"/>
            <a:ext cx="6030220" cy="1758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ca-ES" sz="3500" b="1" dirty="0"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  <a:endParaRPr lang="ca-ES" sz="3500" b="1" dirty="0">
              <a:solidFill>
                <a:srgbClr val="009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ca-ES" sz="2800" i="1" dirty="0">
                <a:latin typeface="Arial" panose="020B0604020202020204" pitchFamily="34" charset="0"/>
                <a:cs typeface="Arial" panose="020B0604020202020204" pitchFamily="34" charset="0"/>
              </a:rPr>
              <a:t>subtítol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5104785-9360-C541-86D2-9B8D84869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41" y="29203"/>
            <a:ext cx="2803816" cy="661648"/>
          </a:xfrm>
          <a:prstGeom prst="rect">
            <a:avLst/>
          </a:prstGeom>
        </p:spPr>
      </p:pic>
      <p:grpSp>
        <p:nvGrpSpPr>
          <p:cNvPr id="44" name="Grupo 43">
            <a:extLst>
              <a:ext uri="{FF2B5EF4-FFF2-40B4-BE49-F238E27FC236}">
                <a16:creationId xmlns:a16="http://schemas.microsoft.com/office/drawing/2014/main" id="{38A5D34A-53D7-BD45-8B29-1F12A1E438B6}"/>
              </a:ext>
            </a:extLst>
          </p:cNvPr>
          <p:cNvGrpSpPr/>
          <p:nvPr/>
        </p:nvGrpSpPr>
        <p:grpSpPr>
          <a:xfrm>
            <a:off x="8998888" y="3055391"/>
            <a:ext cx="3152632" cy="3507475"/>
            <a:chOff x="9034062" y="3055391"/>
            <a:chExt cx="3152632" cy="3507475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FFF639EB-4F4F-614C-A63F-20363667223D}"/>
                </a:ext>
              </a:extLst>
            </p:cNvPr>
            <p:cNvSpPr/>
            <p:nvPr/>
          </p:nvSpPr>
          <p:spPr>
            <a:xfrm rot="589645">
              <a:off x="9034062" y="3055391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503DD6CC-C92F-F44D-9066-12DA7AD338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00965">
              <a:off x="9315101" y="3309442"/>
              <a:ext cx="2660867" cy="2728071"/>
            </a:xfrm>
            <a:prstGeom prst="rect">
              <a:avLst/>
            </a:prstGeom>
          </p:spPr>
        </p:pic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30C966CB-EDD0-F542-923C-CB7E99C0E820}"/>
              </a:ext>
            </a:extLst>
          </p:cNvPr>
          <p:cNvGrpSpPr/>
          <p:nvPr/>
        </p:nvGrpSpPr>
        <p:grpSpPr>
          <a:xfrm>
            <a:off x="8881300" y="169785"/>
            <a:ext cx="3152632" cy="3507475"/>
            <a:chOff x="8881300" y="169785"/>
            <a:chExt cx="3152632" cy="350747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DF93DBBC-FBAE-834B-AA5B-1CDA4C830A9A}"/>
                </a:ext>
              </a:extLst>
            </p:cNvPr>
            <p:cNvSpPr/>
            <p:nvPr/>
          </p:nvSpPr>
          <p:spPr>
            <a:xfrm rot="21275951">
              <a:off x="8881300" y="169785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46" name="Imagen 45">
              <a:extLst>
                <a:ext uri="{FF2B5EF4-FFF2-40B4-BE49-F238E27FC236}">
                  <a16:creationId xmlns:a16="http://schemas.microsoft.com/office/drawing/2014/main" id="{EB2C622E-FB20-7747-98B3-63533EC858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1277373">
              <a:off x="9073734" y="451917"/>
              <a:ext cx="2716878" cy="2773775"/>
            </a:xfrm>
            <a:prstGeom prst="rect">
              <a:avLst/>
            </a:prstGeom>
          </p:spPr>
        </p:pic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C9C34396-08A7-C749-AE46-BCDC60737033}"/>
              </a:ext>
            </a:extLst>
          </p:cNvPr>
          <p:cNvGrpSpPr/>
          <p:nvPr/>
        </p:nvGrpSpPr>
        <p:grpSpPr>
          <a:xfrm>
            <a:off x="6030533" y="268000"/>
            <a:ext cx="3115832" cy="3466533"/>
            <a:chOff x="6030533" y="268000"/>
            <a:chExt cx="3115832" cy="3466533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205994B-C3AE-084D-9017-9F54C5AFA1DF}"/>
                </a:ext>
              </a:extLst>
            </p:cNvPr>
            <p:cNvSpPr/>
            <p:nvPr/>
          </p:nvSpPr>
          <p:spPr>
            <a:xfrm rot="371319">
              <a:off x="6030533" y="268000"/>
              <a:ext cx="3115832" cy="34665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38" name="Imagen 37">
              <a:extLst>
                <a:ext uri="{FF2B5EF4-FFF2-40B4-BE49-F238E27FC236}">
                  <a16:creationId xmlns:a16="http://schemas.microsoft.com/office/drawing/2014/main" id="{CCFC5707-D6BE-B649-AF92-F44EBCDD23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417119">
              <a:off x="6311699" y="568998"/>
              <a:ext cx="2590725" cy="2542389"/>
            </a:xfrm>
            <a:prstGeom prst="rect">
              <a:avLst/>
            </a:prstGeom>
          </p:spPr>
        </p:pic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A2CFA803-E54B-674D-845A-298908363D09}"/>
              </a:ext>
            </a:extLst>
          </p:cNvPr>
          <p:cNvGrpSpPr/>
          <p:nvPr/>
        </p:nvGrpSpPr>
        <p:grpSpPr>
          <a:xfrm>
            <a:off x="6065678" y="3023373"/>
            <a:ext cx="3152632" cy="3507475"/>
            <a:chOff x="6065678" y="3023373"/>
            <a:chExt cx="3152632" cy="3507475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E3B123D1-2535-6941-A0AC-6B5495463A70}"/>
                </a:ext>
              </a:extLst>
            </p:cNvPr>
            <p:cNvSpPr/>
            <p:nvPr/>
          </p:nvSpPr>
          <p:spPr>
            <a:xfrm rot="21308079">
              <a:off x="6065678" y="3023373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92E624A2-EF93-3342-83F7-2B890A864A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477"/>
            <a:stretch/>
          </p:blipFill>
          <p:spPr>
            <a:xfrm rot="21305571">
              <a:off x="6329400" y="3279531"/>
              <a:ext cx="2678946" cy="2871581"/>
            </a:xfrm>
            <a:prstGeom prst="rect">
              <a:avLst/>
            </a:prstGeom>
          </p:spPr>
        </p:pic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AE5669B7-8A6C-B24B-BDC5-47C319DD75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2498" y="38890"/>
            <a:ext cx="2545544" cy="62326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DFCB083F-BEA4-0A4F-B3D2-28504A841D10}"/>
              </a:ext>
            </a:extLst>
          </p:cNvPr>
          <p:cNvGrpSpPr/>
          <p:nvPr/>
        </p:nvGrpSpPr>
        <p:grpSpPr>
          <a:xfrm>
            <a:off x="3277570" y="2807849"/>
            <a:ext cx="3152632" cy="3507475"/>
            <a:chOff x="3277570" y="2807849"/>
            <a:chExt cx="3152632" cy="3507475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55FFCC52-5B40-4C4D-A67D-C2038583A802}"/>
                </a:ext>
              </a:extLst>
            </p:cNvPr>
            <p:cNvSpPr/>
            <p:nvPr/>
          </p:nvSpPr>
          <p:spPr>
            <a:xfrm rot="323842">
              <a:off x="3277570" y="2807849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C17697DD-BA6C-604B-87AD-A2384F2F87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318760">
              <a:off x="3514172" y="3065808"/>
              <a:ext cx="2728416" cy="2761313"/>
            </a:xfrm>
            <a:prstGeom prst="rect">
              <a:avLst/>
            </a:prstGeom>
          </p:spPr>
        </p:pic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06FC0696-8294-224C-AE63-A1FAE222D5AB}"/>
              </a:ext>
            </a:extLst>
          </p:cNvPr>
          <p:cNvGrpSpPr/>
          <p:nvPr/>
        </p:nvGrpSpPr>
        <p:grpSpPr>
          <a:xfrm>
            <a:off x="300858" y="3097377"/>
            <a:ext cx="3152632" cy="3507475"/>
            <a:chOff x="300858" y="3097377"/>
            <a:chExt cx="3152632" cy="350747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7377EF5F-98B0-B042-8781-4E4C3C376428}"/>
                </a:ext>
              </a:extLst>
            </p:cNvPr>
            <p:cNvSpPr/>
            <p:nvPr/>
          </p:nvSpPr>
          <p:spPr>
            <a:xfrm rot="21272131">
              <a:off x="300858" y="3097377"/>
              <a:ext cx="3152632" cy="35074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1A584647-623D-B649-913B-0CCC2BB027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1287803">
              <a:off x="516967" y="3370278"/>
              <a:ext cx="2707732" cy="2634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670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2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1235F41B-6DEC-2344-BD44-8096D811CADA}"/>
              </a:ext>
            </a:extLst>
          </p:cNvPr>
          <p:cNvSpPr/>
          <p:nvPr/>
        </p:nvSpPr>
        <p:spPr>
          <a:xfrm>
            <a:off x="420311" y="1169377"/>
            <a:ext cx="6585599" cy="469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sz="2800" b="1" dirty="0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endParaRPr lang="es-ES" sz="2800" b="1" dirty="0">
              <a:solidFill>
                <a:srgbClr val="0062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condimentum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laoreet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odio,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orci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maximus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vitae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leo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molestie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mi.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sagittis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sollicitudin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scelerisque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dignissim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sed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tincidunt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Morbi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suscipit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ante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iaculis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euismod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finibus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libero.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gravida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arcu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B0CC28A-60F3-6945-93C2-08338CCAA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69" y="38732"/>
            <a:ext cx="2571084" cy="62951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29A8AA3-9A72-F54D-9BC8-386F049AEAF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2239" y="836613"/>
            <a:ext cx="3179762" cy="575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3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1235F41B-6DEC-2344-BD44-8096D811CADA}"/>
              </a:ext>
            </a:extLst>
          </p:cNvPr>
          <p:cNvSpPr/>
          <p:nvPr/>
        </p:nvSpPr>
        <p:spPr>
          <a:xfrm>
            <a:off x="420311" y="1040856"/>
            <a:ext cx="6585599" cy="5501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sz="2800" b="1" dirty="0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solidFill>
                  <a:srgbClr val="0062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endParaRPr lang="es-ES" sz="2800" b="1" dirty="0">
              <a:solidFill>
                <a:srgbClr val="0062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condimentum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laoreet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odio,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 eros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dolor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orci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maximus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vitae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pretium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leo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molestie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ligula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 mi. Ut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sagittis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commodo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Cras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sollicitudin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Maecenas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scelerisque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dignissim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sed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tincidunt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vestibulum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Morbi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suscipit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ante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iaculis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vehicula.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vehicula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euismod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DCEE0E72-5252-D242-8873-998868871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69" y="38732"/>
            <a:ext cx="2571084" cy="62951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C7163F2-253A-6241-98C4-0DEFC7D414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30"/>
          <a:stretch/>
        </p:blipFill>
        <p:spPr>
          <a:xfrm>
            <a:off x="9012238" y="872452"/>
            <a:ext cx="3179762" cy="572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7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50FAEE7-42D1-A14B-A33C-B7153565D5AB}"/>
              </a:ext>
            </a:extLst>
          </p:cNvPr>
          <p:cNvSpPr/>
          <p:nvPr/>
        </p:nvSpPr>
        <p:spPr>
          <a:xfrm>
            <a:off x="-1" y="725347"/>
            <a:ext cx="12192001" cy="6132653"/>
          </a:xfrm>
          <a:prstGeom prst="rect">
            <a:avLst/>
          </a:prstGeom>
          <a:solidFill>
            <a:schemeClr val="bg1">
              <a:lumMod val="65000"/>
              <a:alpha val="1451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D306FC-BBEE-9C4E-824E-2922643D72CF}"/>
              </a:ext>
            </a:extLst>
          </p:cNvPr>
          <p:cNvSpPr txBox="1">
            <a:spLocks/>
          </p:cNvSpPr>
          <p:nvPr/>
        </p:nvSpPr>
        <p:spPr>
          <a:xfrm>
            <a:off x="3917373" y="143380"/>
            <a:ext cx="8008872" cy="5153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a-ES" sz="2400" b="1" dirty="0">
                <a:solidFill>
                  <a:srgbClr val="006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Títol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2193CCF-8455-4A43-B52F-9204C5C9A9A9}"/>
              </a:ext>
            </a:extLst>
          </p:cNvPr>
          <p:cNvCxnSpPr/>
          <p:nvPr/>
        </p:nvCxnSpPr>
        <p:spPr>
          <a:xfrm>
            <a:off x="-52899" y="710232"/>
            <a:ext cx="123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4B4D84C-8BC0-544B-8EE7-CE4AFCBCD96B}"/>
              </a:ext>
            </a:extLst>
          </p:cNvPr>
          <p:cNvSpPr txBox="1"/>
          <p:nvPr/>
        </p:nvSpPr>
        <p:spPr>
          <a:xfrm>
            <a:off x="3917373" y="-37822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3436BF9-9419-4D41-B831-AFEBF914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137937"/>
              </p:ext>
            </p:extLst>
          </p:nvPr>
        </p:nvGraphicFramePr>
        <p:xfrm>
          <a:off x="300038" y="1305359"/>
          <a:ext cx="8263668" cy="223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917">
                  <a:extLst>
                    <a:ext uri="{9D8B030D-6E8A-4147-A177-3AD203B41FA5}">
                      <a16:colId xmlns:a16="http://schemas.microsoft.com/office/drawing/2014/main" val="2829401174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821978937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3523298657"/>
                    </a:ext>
                  </a:extLst>
                </a:gridCol>
                <a:gridCol w="2065917">
                  <a:extLst>
                    <a:ext uri="{9D8B030D-6E8A-4147-A177-3AD203B41FA5}">
                      <a16:colId xmlns:a16="http://schemas.microsoft.com/office/drawing/2014/main" val="4100693818"/>
                    </a:ext>
                  </a:extLst>
                </a:gridCol>
              </a:tblGrid>
              <a:tr h="58883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Lorem</a:t>
                      </a:r>
                      <a:r>
                        <a:rPr lang="es-E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es-E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7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144390"/>
                  </a:ext>
                </a:extLst>
              </a:tr>
              <a:tr h="3182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Cras</a:t>
                      </a: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sollicitudin</a:t>
                      </a: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Aliquam</a:t>
                      </a:r>
                      <a:r>
                        <a:rPr lang="ca-ES" sz="1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ege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Vestibulum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Aenean</a:t>
                      </a:r>
                      <a:r>
                        <a:rPr lang="ca-ES" sz="1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7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vitae</a:t>
                      </a:r>
                      <a:endParaRPr lang="ca-ES" sz="17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840291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Maecenas</a:t>
                      </a:r>
                      <a:r>
                        <a:rPr lang="es-ES" sz="140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scelerisque</a:t>
                      </a:r>
                      <a:endParaRPr lang="ca-ES" sz="1400" b="0" i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turpis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volutpat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ullamcorper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Quisque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71621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purus</a:t>
                      </a:r>
                      <a:r>
                        <a:rPr lang="ca-ES" sz="1400" b="0" i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i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fermentum</a:t>
                      </a:r>
                      <a:endParaRPr lang="ca-ES" sz="1400" b="0" i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ultrices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Etiam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hendrerit</a:t>
                      </a:r>
                      <a:r>
                        <a:rPr lang="ca-ES" sz="14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400" b="0" dirty="0" err="1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</a:t>
                      </a:r>
                      <a:endParaRPr lang="ca-ES" sz="1400" b="0" dirty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28210"/>
                  </a:ext>
                </a:extLst>
              </a:tr>
              <a:tr h="431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700" b="0" i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700" b="0" dirty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94161"/>
                  </a:ext>
                </a:extLst>
              </a:tr>
            </a:tbl>
          </a:graphicData>
        </a:graphic>
      </p:graphicFrame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CAEB21E-FEDA-0241-95A7-890757F399E8}"/>
              </a:ext>
            </a:extLst>
          </p:cNvPr>
          <p:cNvCxnSpPr>
            <a:cxnSpLocks/>
          </p:cNvCxnSpPr>
          <p:nvPr/>
        </p:nvCxnSpPr>
        <p:spPr>
          <a:xfrm>
            <a:off x="-52899" y="6762170"/>
            <a:ext cx="11628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138654-83D3-3D40-ADB9-72C58C1F0FE8}"/>
              </a:ext>
            </a:extLst>
          </p:cNvPr>
          <p:cNvSpPr txBox="1"/>
          <p:nvPr/>
        </p:nvSpPr>
        <p:spPr>
          <a:xfrm>
            <a:off x="11589751" y="6587864"/>
            <a:ext cx="3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45F2BE4-CAA5-DF42-B9A3-3A8F24524E98}" type="slidenum">
              <a:rPr lang="ca-ES" sz="1400" smtClean="0"/>
              <a:t>4</a:t>
            </a:fld>
            <a:endParaRPr lang="ca-ES" sz="14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28360CC-7B3E-544B-959A-9EFD0C4DEA64}"/>
              </a:ext>
            </a:extLst>
          </p:cNvPr>
          <p:cNvCxnSpPr>
            <a:cxnSpLocks/>
          </p:cNvCxnSpPr>
          <p:nvPr/>
        </p:nvCxnSpPr>
        <p:spPr>
          <a:xfrm>
            <a:off x="11926244" y="6762170"/>
            <a:ext cx="265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98D284DB-B7E3-3345-8F7A-D510C0448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08" y="87891"/>
            <a:ext cx="2458094" cy="580064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933F2479-6C1B-1C42-92F0-F33B8CCD7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69" y="38732"/>
            <a:ext cx="2571084" cy="62951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2DA13E1-EEE5-574D-9BC2-ADECEF99EEA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2238" y="836613"/>
            <a:ext cx="3179762" cy="576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04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8875</TotalTime>
  <Words>255</Words>
  <Application>Microsoft Macintosh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Unitat de Promoció i Comunicació de la FUAB</dc:creator>
  <cp:lastModifiedBy>Unitat de Promoció i Comunicació de la FUAB</cp:lastModifiedBy>
  <cp:revision>160</cp:revision>
  <dcterms:created xsi:type="dcterms:W3CDTF">2021-03-16T11:46:59Z</dcterms:created>
  <dcterms:modified xsi:type="dcterms:W3CDTF">2021-05-10T14:34:46Z</dcterms:modified>
</cp:coreProperties>
</file>