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96" r:id="rId3"/>
    <p:sldId id="279" r:id="rId4"/>
    <p:sldId id="280" r:id="rId5"/>
    <p:sldId id="281" r:id="rId6"/>
    <p:sldId id="282" r:id="rId7"/>
    <p:sldId id="284" r:id="rId8"/>
    <p:sldId id="283" r:id="rId9"/>
    <p:sldId id="285" r:id="rId10"/>
    <p:sldId id="286" r:id="rId11"/>
    <p:sldId id="287" r:id="rId12"/>
    <p:sldId id="294" r:id="rId13"/>
    <p:sldId id="295" r:id="rId14"/>
    <p:sldId id="288" r:id="rId15"/>
    <p:sldId id="289" r:id="rId16"/>
    <p:sldId id="297" r:id="rId17"/>
    <p:sldId id="293" r:id="rId18"/>
    <p:sldId id="298" r:id="rId19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E8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 autoAdjust="0"/>
    <p:restoredTop sz="94660"/>
  </p:normalViewPr>
  <p:slideViewPr>
    <p:cSldViewPr snapToGrid="0">
      <p:cViewPr>
        <p:scale>
          <a:sx n="86" d="100"/>
          <a:sy n="86" d="100"/>
        </p:scale>
        <p:origin x="84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2387F9-3DF0-45B3-B5D2-6439C0510B08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1831F19C-A224-4278-8E4E-344853B82F5D}">
      <dgm:prSet/>
      <dgm:spPr/>
      <dgm:t>
        <a:bodyPr/>
        <a:lstStyle/>
        <a:p>
          <a:r>
            <a:rPr lang="ca-ES" b="1" dirty="0"/>
            <a:t>ICO L’Hospitalet 1993 </a:t>
          </a:r>
          <a:r>
            <a:rPr lang="ca-ES" dirty="0"/>
            <a:t>Infermeres clíniques a C. Pal·liatives</a:t>
          </a:r>
        </a:p>
      </dgm:t>
    </dgm:pt>
    <dgm:pt modelId="{053B3D6B-A695-46A5-BA4C-34A235AC1082}" type="parTrans" cxnId="{684177A2-DF3F-4EC7-977F-535B3165F3AA}">
      <dgm:prSet/>
      <dgm:spPr/>
      <dgm:t>
        <a:bodyPr/>
        <a:lstStyle/>
        <a:p>
          <a:endParaRPr lang="ca-ES"/>
        </a:p>
      </dgm:t>
    </dgm:pt>
    <dgm:pt modelId="{6DE6C6E3-DF9E-4CD4-9185-CBA556483B10}" type="sibTrans" cxnId="{684177A2-DF3F-4EC7-977F-535B3165F3AA}">
      <dgm:prSet/>
      <dgm:spPr/>
      <dgm:t>
        <a:bodyPr/>
        <a:lstStyle/>
        <a:p>
          <a:endParaRPr lang="ca-ES"/>
        </a:p>
      </dgm:t>
    </dgm:pt>
    <dgm:pt modelId="{23FEB574-476A-4295-99EE-3D4FBD13A851}">
      <dgm:prSet/>
      <dgm:spPr/>
      <dgm:t>
        <a:bodyPr/>
        <a:lstStyle/>
        <a:p>
          <a:r>
            <a:rPr lang="ca-ES" b="1" dirty="0"/>
            <a:t>ICO L’Hospitalet 1995 I</a:t>
          </a:r>
          <a:r>
            <a:rPr lang="ca-ES" dirty="0"/>
            <a:t>nfermera clínica a U. Funcionals (UFM) </a:t>
          </a:r>
        </a:p>
      </dgm:t>
    </dgm:pt>
    <dgm:pt modelId="{ADD42A35-EFC6-4327-91A4-5DDA2D8F13C3}" type="parTrans" cxnId="{0B1E3D02-8A87-41D0-A330-A942737A455A}">
      <dgm:prSet/>
      <dgm:spPr/>
      <dgm:t>
        <a:bodyPr/>
        <a:lstStyle/>
        <a:p>
          <a:endParaRPr lang="ca-ES"/>
        </a:p>
      </dgm:t>
    </dgm:pt>
    <dgm:pt modelId="{765900AD-9BC2-4B7A-8B48-84771933C29A}" type="sibTrans" cxnId="{0B1E3D02-8A87-41D0-A330-A942737A455A}">
      <dgm:prSet/>
      <dgm:spPr/>
      <dgm:t>
        <a:bodyPr/>
        <a:lstStyle/>
        <a:p>
          <a:endParaRPr lang="ca-ES"/>
        </a:p>
      </dgm:t>
    </dgm:pt>
    <dgm:pt modelId="{5B69A4D0-91D4-4114-82B4-9E52FD9CBA5A}">
      <dgm:prSet/>
      <dgm:spPr/>
      <dgm:t>
        <a:bodyPr/>
        <a:lstStyle/>
        <a:p>
          <a:r>
            <a:rPr lang="ca-ES" b="1" dirty="0"/>
            <a:t>ICO Camp de Tarragona i Terres de l’Ebre 2014 </a:t>
          </a:r>
          <a:r>
            <a:rPr lang="ca-ES" dirty="0"/>
            <a:t> </a:t>
          </a:r>
          <a:r>
            <a:rPr lang="ca-ES" b="1" dirty="0"/>
            <a:t>I</a:t>
          </a:r>
          <a:r>
            <a:rPr lang="ca-ES" dirty="0"/>
            <a:t>nfermera clínica a Hematologia</a:t>
          </a:r>
        </a:p>
      </dgm:t>
    </dgm:pt>
    <dgm:pt modelId="{5DCF9E17-95C3-4BD6-B8A9-59447C98120A}" type="parTrans" cxnId="{FF53D4AC-94CA-4E5E-A21C-C8A27653B311}">
      <dgm:prSet/>
      <dgm:spPr/>
      <dgm:t>
        <a:bodyPr/>
        <a:lstStyle/>
        <a:p>
          <a:endParaRPr lang="ca-ES"/>
        </a:p>
      </dgm:t>
    </dgm:pt>
    <dgm:pt modelId="{AE1F2D3A-5A4C-4D0D-B67A-844DDC21DBAE}" type="sibTrans" cxnId="{FF53D4AC-94CA-4E5E-A21C-C8A27653B311}">
      <dgm:prSet/>
      <dgm:spPr/>
      <dgm:t>
        <a:bodyPr/>
        <a:lstStyle/>
        <a:p>
          <a:endParaRPr lang="ca-ES"/>
        </a:p>
      </dgm:t>
    </dgm:pt>
    <dgm:pt modelId="{52170B39-1B15-4C04-ABFA-864512B3D8DA}">
      <dgm:prSet/>
      <dgm:spPr/>
      <dgm:t>
        <a:bodyPr/>
        <a:lstStyle/>
        <a:p>
          <a:r>
            <a:rPr lang="ca-ES" b="1" dirty="0"/>
            <a:t>ICO Badalona 2002 </a:t>
          </a:r>
          <a:r>
            <a:rPr lang="ca-ES" dirty="0"/>
            <a:t>Infermeres clíniques a C. Pal·liatives</a:t>
          </a:r>
        </a:p>
      </dgm:t>
    </dgm:pt>
    <dgm:pt modelId="{AD99EF7C-4B09-4610-A9B2-4731C1878C4F}" type="parTrans" cxnId="{13D508A3-C63E-4CA1-AC31-26C1406F16E3}">
      <dgm:prSet/>
      <dgm:spPr/>
      <dgm:t>
        <a:bodyPr/>
        <a:lstStyle/>
        <a:p>
          <a:endParaRPr lang="ca-ES"/>
        </a:p>
      </dgm:t>
    </dgm:pt>
    <dgm:pt modelId="{BACC0DCC-B1F3-4190-A263-4A42332A1154}" type="sibTrans" cxnId="{13D508A3-C63E-4CA1-AC31-26C1406F16E3}">
      <dgm:prSet/>
      <dgm:spPr/>
      <dgm:t>
        <a:bodyPr/>
        <a:lstStyle/>
        <a:p>
          <a:endParaRPr lang="ca-ES"/>
        </a:p>
      </dgm:t>
    </dgm:pt>
    <dgm:pt modelId="{379D5CB5-1BF1-49AE-9A0D-ABE210108BF7}">
      <dgm:prSet/>
      <dgm:spPr/>
      <dgm:t>
        <a:bodyPr/>
        <a:lstStyle/>
        <a:p>
          <a:r>
            <a:rPr lang="ca-ES" b="1" dirty="0"/>
            <a:t>ICO Girona 2003 </a:t>
          </a:r>
          <a:r>
            <a:rPr lang="ca-ES" dirty="0"/>
            <a:t>Infermeres clíniques a C. Pal·liatives</a:t>
          </a:r>
        </a:p>
      </dgm:t>
    </dgm:pt>
    <dgm:pt modelId="{F86D708C-23D4-478B-9C50-8F4361D9FAB7}" type="parTrans" cxnId="{5249FADC-839F-48BD-A646-C9D26DC5C23E}">
      <dgm:prSet/>
      <dgm:spPr/>
      <dgm:t>
        <a:bodyPr/>
        <a:lstStyle/>
        <a:p>
          <a:endParaRPr lang="ca-ES"/>
        </a:p>
      </dgm:t>
    </dgm:pt>
    <dgm:pt modelId="{7B14E1BC-8ACD-46A3-BE07-15D0B9E76BF3}" type="sibTrans" cxnId="{5249FADC-839F-48BD-A646-C9D26DC5C23E}">
      <dgm:prSet/>
      <dgm:spPr/>
      <dgm:t>
        <a:bodyPr/>
        <a:lstStyle/>
        <a:p>
          <a:endParaRPr lang="ca-ES"/>
        </a:p>
      </dgm:t>
    </dgm:pt>
    <dgm:pt modelId="{9013E89B-C099-4689-AD47-8961D1D041A3}">
      <dgm:prSet/>
      <dgm:spPr/>
      <dgm:t>
        <a:bodyPr/>
        <a:lstStyle/>
        <a:p>
          <a:r>
            <a:rPr lang="ca-ES" b="1"/>
            <a:t>ICO Girona 2013 </a:t>
          </a:r>
          <a:r>
            <a:rPr lang="ca-ES"/>
            <a:t>Infermeres clíniques a U. Funcionals (cap i coll) </a:t>
          </a:r>
          <a:endParaRPr lang="ca-ES" dirty="0"/>
        </a:p>
      </dgm:t>
    </dgm:pt>
    <dgm:pt modelId="{254EA71E-BA57-45C8-9467-3280EB132582}" type="parTrans" cxnId="{4E7E0398-475B-4084-B5C7-6CFE0B245C6F}">
      <dgm:prSet/>
      <dgm:spPr/>
      <dgm:t>
        <a:bodyPr/>
        <a:lstStyle/>
        <a:p>
          <a:endParaRPr lang="ca-ES"/>
        </a:p>
      </dgm:t>
    </dgm:pt>
    <dgm:pt modelId="{1671CE93-D54C-4643-ACA6-66567AE53D71}" type="sibTrans" cxnId="{4E7E0398-475B-4084-B5C7-6CFE0B245C6F}">
      <dgm:prSet/>
      <dgm:spPr/>
      <dgm:t>
        <a:bodyPr/>
        <a:lstStyle/>
        <a:p>
          <a:endParaRPr lang="ca-ES"/>
        </a:p>
      </dgm:t>
    </dgm:pt>
    <dgm:pt modelId="{F2E6A751-14A0-4E9E-B84A-CE1FE77A9251}" type="pres">
      <dgm:prSet presAssocID="{3B2387F9-3DF0-45B3-B5D2-6439C0510B08}" presName="Name0" presStyleCnt="0">
        <dgm:presLayoutVars>
          <dgm:dir/>
          <dgm:resizeHandles val="exact"/>
        </dgm:presLayoutVars>
      </dgm:prSet>
      <dgm:spPr/>
    </dgm:pt>
    <dgm:pt modelId="{3B405174-48DF-493C-A4CA-9B4139CDB4D0}" type="pres">
      <dgm:prSet presAssocID="{1831F19C-A224-4278-8E4E-344853B82F5D}" presName="node" presStyleLbl="node1" presStyleIdx="0" presStyleCnt="6">
        <dgm:presLayoutVars>
          <dgm:bulletEnabled val="1"/>
        </dgm:presLayoutVars>
      </dgm:prSet>
      <dgm:spPr/>
    </dgm:pt>
    <dgm:pt modelId="{CDAE02BA-2B8D-4A55-8E80-7BC21EDAE4D1}" type="pres">
      <dgm:prSet presAssocID="{6DE6C6E3-DF9E-4CD4-9185-CBA556483B10}" presName="sibTrans" presStyleLbl="sibTrans1D1" presStyleIdx="0" presStyleCnt="5"/>
      <dgm:spPr/>
    </dgm:pt>
    <dgm:pt modelId="{5987887A-8DCF-4A87-973A-4B710647EB20}" type="pres">
      <dgm:prSet presAssocID="{6DE6C6E3-DF9E-4CD4-9185-CBA556483B10}" presName="connectorText" presStyleLbl="sibTrans1D1" presStyleIdx="0" presStyleCnt="5"/>
      <dgm:spPr/>
    </dgm:pt>
    <dgm:pt modelId="{8CE6CC67-82FA-4127-8C56-E24DC460BBD3}" type="pres">
      <dgm:prSet presAssocID="{23FEB574-476A-4295-99EE-3D4FBD13A851}" presName="node" presStyleLbl="node1" presStyleIdx="1" presStyleCnt="6">
        <dgm:presLayoutVars>
          <dgm:bulletEnabled val="1"/>
        </dgm:presLayoutVars>
      </dgm:prSet>
      <dgm:spPr/>
    </dgm:pt>
    <dgm:pt modelId="{76A9D07A-8973-4275-9FBD-4B93C661EA13}" type="pres">
      <dgm:prSet presAssocID="{765900AD-9BC2-4B7A-8B48-84771933C29A}" presName="sibTrans" presStyleLbl="sibTrans1D1" presStyleIdx="1" presStyleCnt="5"/>
      <dgm:spPr/>
    </dgm:pt>
    <dgm:pt modelId="{7895BE85-6696-4DED-98D2-7C3BFCA6B8D8}" type="pres">
      <dgm:prSet presAssocID="{765900AD-9BC2-4B7A-8B48-84771933C29A}" presName="connectorText" presStyleLbl="sibTrans1D1" presStyleIdx="1" presStyleCnt="5"/>
      <dgm:spPr/>
    </dgm:pt>
    <dgm:pt modelId="{3F0775AC-73F8-4A4D-80E4-21C17F4C6105}" type="pres">
      <dgm:prSet presAssocID="{52170B39-1B15-4C04-ABFA-864512B3D8DA}" presName="node" presStyleLbl="node1" presStyleIdx="2" presStyleCnt="6">
        <dgm:presLayoutVars>
          <dgm:bulletEnabled val="1"/>
        </dgm:presLayoutVars>
      </dgm:prSet>
      <dgm:spPr/>
    </dgm:pt>
    <dgm:pt modelId="{72A8D5FD-4C7A-45FF-B898-9625EB9D3F24}" type="pres">
      <dgm:prSet presAssocID="{BACC0DCC-B1F3-4190-A263-4A42332A1154}" presName="sibTrans" presStyleLbl="sibTrans1D1" presStyleIdx="2" presStyleCnt="5"/>
      <dgm:spPr/>
    </dgm:pt>
    <dgm:pt modelId="{84C958F2-FDA4-488F-B3FC-78523668FFC6}" type="pres">
      <dgm:prSet presAssocID="{BACC0DCC-B1F3-4190-A263-4A42332A1154}" presName="connectorText" presStyleLbl="sibTrans1D1" presStyleIdx="2" presStyleCnt="5"/>
      <dgm:spPr/>
    </dgm:pt>
    <dgm:pt modelId="{A2B8D500-663E-44F8-8CFB-C6815BD5408D}" type="pres">
      <dgm:prSet presAssocID="{379D5CB5-1BF1-49AE-9A0D-ABE210108BF7}" presName="node" presStyleLbl="node1" presStyleIdx="3" presStyleCnt="6">
        <dgm:presLayoutVars>
          <dgm:bulletEnabled val="1"/>
        </dgm:presLayoutVars>
      </dgm:prSet>
      <dgm:spPr/>
    </dgm:pt>
    <dgm:pt modelId="{DB8DA071-8D1E-41CD-8689-D0498A66FA67}" type="pres">
      <dgm:prSet presAssocID="{7B14E1BC-8ACD-46A3-BE07-15D0B9E76BF3}" presName="sibTrans" presStyleLbl="sibTrans1D1" presStyleIdx="3" presStyleCnt="5"/>
      <dgm:spPr/>
    </dgm:pt>
    <dgm:pt modelId="{D7673904-37DA-4DD4-A655-F22E6CE905B0}" type="pres">
      <dgm:prSet presAssocID="{7B14E1BC-8ACD-46A3-BE07-15D0B9E76BF3}" presName="connectorText" presStyleLbl="sibTrans1D1" presStyleIdx="3" presStyleCnt="5"/>
      <dgm:spPr/>
    </dgm:pt>
    <dgm:pt modelId="{DA0C8843-C09A-44D0-B8AF-600C2DFFAC24}" type="pres">
      <dgm:prSet presAssocID="{9013E89B-C099-4689-AD47-8961D1D041A3}" presName="node" presStyleLbl="node1" presStyleIdx="4" presStyleCnt="6">
        <dgm:presLayoutVars>
          <dgm:bulletEnabled val="1"/>
        </dgm:presLayoutVars>
      </dgm:prSet>
      <dgm:spPr/>
    </dgm:pt>
    <dgm:pt modelId="{F4AE978D-1B14-42B2-848B-B63B0857BA6A}" type="pres">
      <dgm:prSet presAssocID="{1671CE93-D54C-4643-ACA6-66567AE53D71}" presName="sibTrans" presStyleLbl="sibTrans1D1" presStyleIdx="4" presStyleCnt="5"/>
      <dgm:spPr/>
    </dgm:pt>
    <dgm:pt modelId="{190FAB27-8850-499E-895E-F3BB2881C5D7}" type="pres">
      <dgm:prSet presAssocID="{1671CE93-D54C-4643-ACA6-66567AE53D71}" presName="connectorText" presStyleLbl="sibTrans1D1" presStyleIdx="4" presStyleCnt="5"/>
      <dgm:spPr/>
    </dgm:pt>
    <dgm:pt modelId="{AE4D73A4-53A6-422C-8E9D-1959763E3C33}" type="pres">
      <dgm:prSet presAssocID="{5B69A4D0-91D4-4114-82B4-9E52FD9CBA5A}" presName="node" presStyleLbl="node1" presStyleIdx="5" presStyleCnt="6">
        <dgm:presLayoutVars>
          <dgm:bulletEnabled val="1"/>
        </dgm:presLayoutVars>
      </dgm:prSet>
      <dgm:spPr/>
    </dgm:pt>
  </dgm:ptLst>
  <dgm:cxnLst>
    <dgm:cxn modelId="{0B1E3D02-8A87-41D0-A330-A942737A455A}" srcId="{3B2387F9-3DF0-45B3-B5D2-6439C0510B08}" destId="{23FEB574-476A-4295-99EE-3D4FBD13A851}" srcOrd="1" destOrd="0" parTransId="{ADD42A35-EFC6-4327-91A4-5DDA2D8F13C3}" sibTransId="{765900AD-9BC2-4B7A-8B48-84771933C29A}"/>
    <dgm:cxn modelId="{5C97040F-4836-47D8-AFD9-11A857E7F132}" type="presOf" srcId="{BACC0DCC-B1F3-4190-A263-4A42332A1154}" destId="{84C958F2-FDA4-488F-B3FC-78523668FFC6}" srcOrd="1" destOrd="0" presId="urn:microsoft.com/office/officeart/2016/7/layout/RepeatingBendingProcessNew"/>
    <dgm:cxn modelId="{6234D10F-4617-4709-8543-A9727FE57831}" type="presOf" srcId="{9013E89B-C099-4689-AD47-8961D1D041A3}" destId="{DA0C8843-C09A-44D0-B8AF-600C2DFFAC24}" srcOrd="0" destOrd="0" presId="urn:microsoft.com/office/officeart/2016/7/layout/RepeatingBendingProcessNew"/>
    <dgm:cxn modelId="{8CF8E618-94EE-4FED-A096-B3A26A0F5068}" type="presOf" srcId="{6DE6C6E3-DF9E-4CD4-9185-CBA556483B10}" destId="{5987887A-8DCF-4A87-973A-4B710647EB20}" srcOrd="1" destOrd="0" presId="urn:microsoft.com/office/officeart/2016/7/layout/RepeatingBendingProcessNew"/>
    <dgm:cxn modelId="{4AA76620-0E55-4EF9-8A61-57BFAFDDE6ED}" type="presOf" srcId="{BACC0DCC-B1F3-4190-A263-4A42332A1154}" destId="{72A8D5FD-4C7A-45FF-B898-9625EB9D3F24}" srcOrd="0" destOrd="0" presId="urn:microsoft.com/office/officeart/2016/7/layout/RepeatingBendingProcessNew"/>
    <dgm:cxn modelId="{8F9F6532-6457-44CF-B329-22633A91B12D}" type="presOf" srcId="{7B14E1BC-8ACD-46A3-BE07-15D0B9E76BF3}" destId="{DB8DA071-8D1E-41CD-8689-D0498A66FA67}" srcOrd="0" destOrd="0" presId="urn:microsoft.com/office/officeart/2016/7/layout/RepeatingBendingProcessNew"/>
    <dgm:cxn modelId="{51CE3252-8741-49AB-8CB4-F92232B26B21}" type="presOf" srcId="{3B2387F9-3DF0-45B3-B5D2-6439C0510B08}" destId="{F2E6A751-14A0-4E9E-B84A-CE1FE77A9251}" srcOrd="0" destOrd="0" presId="urn:microsoft.com/office/officeart/2016/7/layout/RepeatingBendingProcessNew"/>
    <dgm:cxn modelId="{428ED974-99B7-4462-B7F6-641A31B1A787}" type="presOf" srcId="{765900AD-9BC2-4B7A-8B48-84771933C29A}" destId="{76A9D07A-8973-4275-9FBD-4B93C661EA13}" srcOrd="0" destOrd="0" presId="urn:microsoft.com/office/officeart/2016/7/layout/RepeatingBendingProcessNew"/>
    <dgm:cxn modelId="{737D7276-EB8D-4258-BE25-ADC978D50A33}" type="presOf" srcId="{1671CE93-D54C-4643-ACA6-66567AE53D71}" destId="{190FAB27-8850-499E-895E-F3BB2881C5D7}" srcOrd="1" destOrd="0" presId="urn:microsoft.com/office/officeart/2016/7/layout/RepeatingBendingProcessNew"/>
    <dgm:cxn modelId="{4E7E0398-475B-4084-B5C7-6CFE0B245C6F}" srcId="{3B2387F9-3DF0-45B3-B5D2-6439C0510B08}" destId="{9013E89B-C099-4689-AD47-8961D1D041A3}" srcOrd="4" destOrd="0" parTransId="{254EA71E-BA57-45C8-9467-3280EB132582}" sibTransId="{1671CE93-D54C-4643-ACA6-66567AE53D71}"/>
    <dgm:cxn modelId="{F2DD159B-20E7-44E3-AB08-62F6BA2A918C}" type="presOf" srcId="{7B14E1BC-8ACD-46A3-BE07-15D0B9E76BF3}" destId="{D7673904-37DA-4DD4-A655-F22E6CE905B0}" srcOrd="1" destOrd="0" presId="urn:microsoft.com/office/officeart/2016/7/layout/RepeatingBendingProcessNew"/>
    <dgm:cxn modelId="{1966659B-051A-49E3-90BD-8C31466E9B3C}" type="presOf" srcId="{52170B39-1B15-4C04-ABFA-864512B3D8DA}" destId="{3F0775AC-73F8-4A4D-80E4-21C17F4C6105}" srcOrd="0" destOrd="0" presId="urn:microsoft.com/office/officeart/2016/7/layout/RepeatingBendingProcessNew"/>
    <dgm:cxn modelId="{684177A2-DF3F-4EC7-977F-535B3165F3AA}" srcId="{3B2387F9-3DF0-45B3-B5D2-6439C0510B08}" destId="{1831F19C-A224-4278-8E4E-344853B82F5D}" srcOrd="0" destOrd="0" parTransId="{053B3D6B-A695-46A5-BA4C-34A235AC1082}" sibTransId="{6DE6C6E3-DF9E-4CD4-9185-CBA556483B10}"/>
    <dgm:cxn modelId="{13D508A3-C63E-4CA1-AC31-26C1406F16E3}" srcId="{3B2387F9-3DF0-45B3-B5D2-6439C0510B08}" destId="{52170B39-1B15-4C04-ABFA-864512B3D8DA}" srcOrd="2" destOrd="0" parTransId="{AD99EF7C-4B09-4610-A9B2-4731C1878C4F}" sibTransId="{BACC0DCC-B1F3-4190-A263-4A42332A1154}"/>
    <dgm:cxn modelId="{9AC52DAB-8380-484E-BE51-B26A0237695E}" type="presOf" srcId="{379D5CB5-1BF1-49AE-9A0D-ABE210108BF7}" destId="{A2B8D500-663E-44F8-8CFB-C6815BD5408D}" srcOrd="0" destOrd="0" presId="urn:microsoft.com/office/officeart/2016/7/layout/RepeatingBendingProcessNew"/>
    <dgm:cxn modelId="{FF53D4AC-94CA-4E5E-A21C-C8A27653B311}" srcId="{3B2387F9-3DF0-45B3-B5D2-6439C0510B08}" destId="{5B69A4D0-91D4-4114-82B4-9E52FD9CBA5A}" srcOrd="5" destOrd="0" parTransId="{5DCF9E17-95C3-4BD6-B8A9-59447C98120A}" sibTransId="{AE1F2D3A-5A4C-4D0D-B67A-844DDC21DBAE}"/>
    <dgm:cxn modelId="{D821DDB8-2A5D-4448-9C1B-31E1E0C4B600}" type="presOf" srcId="{23FEB574-476A-4295-99EE-3D4FBD13A851}" destId="{8CE6CC67-82FA-4127-8C56-E24DC460BBD3}" srcOrd="0" destOrd="0" presId="urn:microsoft.com/office/officeart/2016/7/layout/RepeatingBendingProcessNew"/>
    <dgm:cxn modelId="{8C965DD4-7856-45A1-BC78-3D282FF5E0C8}" type="presOf" srcId="{1671CE93-D54C-4643-ACA6-66567AE53D71}" destId="{F4AE978D-1B14-42B2-848B-B63B0857BA6A}" srcOrd="0" destOrd="0" presId="urn:microsoft.com/office/officeart/2016/7/layout/RepeatingBendingProcessNew"/>
    <dgm:cxn modelId="{FD06A6D6-270B-4FF0-8654-8BD2012C0EB6}" type="presOf" srcId="{5B69A4D0-91D4-4114-82B4-9E52FD9CBA5A}" destId="{AE4D73A4-53A6-422C-8E9D-1959763E3C33}" srcOrd="0" destOrd="0" presId="urn:microsoft.com/office/officeart/2016/7/layout/RepeatingBendingProcessNew"/>
    <dgm:cxn modelId="{5249FADC-839F-48BD-A646-C9D26DC5C23E}" srcId="{3B2387F9-3DF0-45B3-B5D2-6439C0510B08}" destId="{379D5CB5-1BF1-49AE-9A0D-ABE210108BF7}" srcOrd="3" destOrd="0" parTransId="{F86D708C-23D4-478B-9C50-8F4361D9FAB7}" sibTransId="{7B14E1BC-8ACD-46A3-BE07-15D0B9E76BF3}"/>
    <dgm:cxn modelId="{976C67E1-6549-452C-B144-22D30BDA238F}" type="presOf" srcId="{1831F19C-A224-4278-8E4E-344853B82F5D}" destId="{3B405174-48DF-493C-A4CA-9B4139CDB4D0}" srcOrd="0" destOrd="0" presId="urn:microsoft.com/office/officeart/2016/7/layout/RepeatingBendingProcessNew"/>
    <dgm:cxn modelId="{736CF5E6-539B-4EDA-B3D6-F8B4D73DB064}" type="presOf" srcId="{6DE6C6E3-DF9E-4CD4-9185-CBA556483B10}" destId="{CDAE02BA-2B8D-4A55-8E80-7BC21EDAE4D1}" srcOrd="0" destOrd="0" presId="urn:microsoft.com/office/officeart/2016/7/layout/RepeatingBendingProcessNew"/>
    <dgm:cxn modelId="{825342F0-A41E-4D63-911F-64E2AFF2C12E}" type="presOf" srcId="{765900AD-9BC2-4B7A-8B48-84771933C29A}" destId="{7895BE85-6696-4DED-98D2-7C3BFCA6B8D8}" srcOrd="1" destOrd="0" presId="urn:microsoft.com/office/officeart/2016/7/layout/RepeatingBendingProcessNew"/>
    <dgm:cxn modelId="{EDDBC59C-CF46-48DA-B737-6DA3846511B2}" type="presParOf" srcId="{F2E6A751-14A0-4E9E-B84A-CE1FE77A9251}" destId="{3B405174-48DF-493C-A4CA-9B4139CDB4D0}" srcOrd="0" destOrd="0" presId="urn:microsoft.com/office/officeart/2016/7/layout/RepeatingBendingProcessNew"/>
    <dgm:cxn modelId="{5CC55407-755F-4389-953F-005BD1FA19EE}" type="presParOf" srcId="{F2E6A751-14A0-4E9E-B84A-CE1FE77A9251}" destId="{CDAE02BA-2B8D-4A55-8E80-7BC21EDAE4D1}" srcOrd="1" destOrd="0" presId="urn:microsoft.com/office/officeart/2016/7/layout/RepeatingBendingProcessNew"/>
    <dgm:cxn modelId="{3F7B1017-B404-4B05-B8A1-530F2737FE66}" type="presParOf" srcId="{CDAE02BA-2B8D-4A55-8E80-7BC21EDAE4D1}" destId="{5987887A-8DCF-4A87-973A-4B710647EB20}" srcOrd="0" destOrd="0" presId="urn:microsoft.com/office/officeart/2016/7/layout/RepeatingBendingProcessNew"/>
    <dgm:cxn modelId="{4378922E-6B53-4639-8EBA-4DB59A9B683A}" type="presParOf" srcId="{F2E6A751-14A0-4E9E-B84A-CE1FE77A9251}" destId="{8CE6CC67-82FA-4127-8C56-E24DC460BBD3}" srcOrd="2" destOrd="0" presId="urn:microsoft.com/office/officeart/2016/7/layout/RepeatingBendingProcessNew"/>
    <dgm:cxn modelId="{A2844F24-8A71-4134-9B60-5FFAEE30813C}" type="presParOf" srcId="{F2E6A751-14A0-4E9E-B84A-CE1FE77A9251}" destId="{76A9D07A-8973-4275-9FBD-4B93C661EA13}" srcOrd="3" destOrd="0" presId="urn:microsoft.com/office/officeart/2016/7/layout/RepeatingBendingProcessNew"/>
    <dgm:cxn modelId="{3549BBB4-10B5-4A64-84C5-0598F87461C5}" type="presParOf" srcId="{76A9D07A-8973-4275-9FBD-4B93C661EA13}" destId="{7895BE85-6696-4DED-98D2-7C3BFCA6B8D8}" srcOrd="0" destOrd="0" presId="urn:microsoft.com/office/officeart/2016/7/layout/RepeatingBendingProcessNew"/>
    <dgm:cxn modelId="{49F0B448-D277-4CAB-912E-6EE694F5B9C5}" type="presParOf" srcId="{F2E6A751-14A0-4E9E-B84A-CE1FE77A9251}" destId="{3F0775AC-73F8-4A4D-80E4-21C17F4C6105}" srcOrd="4" destOrd="0" presId="urn:microsoft.com/office/officeart/2016/7/layout/RepeatingBendingProcessNew"/>
    <dgm:cxn modelId="{DB4DD374-E89B-4F32-AC6F-258FB496D4C3}" type="presParOf" srcId="{F2E6A751-14A0-4E9E-B84A-CE1FE77A9251}" destId="{72A8D5FD-4C7A-45FF-B898-9625EB9D3F24}" srcOrd="5" destOrd="0" presId="urn:microsoft.com/office/officeart/2016/7/layout/RepeatingBendingProcessNew"/>
    <dgm:cxn modelId="{3E754048-3650-4746-A92B-CBA80865732F}" type="presParOf" srcId="{72A8D5FD-4C7A-45FF-B898-9625EB9D3F24}" destId="{84C958F2-FDA4-488F-B3FC-78523668FFC6}" srcOrd="0" destOrd="0" presId="urn:microsoft.com/office/officeart/2016/7/layout/RepeatingBendingProcessNew"/>
    <dgm:cxn modelId="{38A0A808-45D8-4E42-92E5-9BCCB49F8AE8}" type="presParOf" srcId="{F2E6A751-14A0-4E9E-B84A-CE1FE77A9251}" destId="{A2B8D500-663E-44F8-8CFB-C6815BD5408D}" srcOrd="6" destOrd="0" presId="urn:microsoft.com/office/officeart/2016/7/layout/RepeatingBendingProcessNew"/>
    <dgm:cxn modelId="{05477B73-43B9-425B-874F-ACF58806F7C3}" type="presParOf" srcId="{F2E6A751-14A0-4E9E-B84A-CE1FE77A9251}" destId="{DB8DA071-8D1E-41CD-8689-D0498A66FA67}" srcOrd="7" destOrd="0" presId="urn:microsoft.com/office/officeart/2016/7/layout/RepeatingBendingProcessNew"/>
    <dgm:cxn modelId="{732650B4-4D5E-4245-A0A9-188C6DA49A74}" type="presParOf" srcId="{DB8DA071-8D1E-41CD-8689-D0498A66FA67}" destId="{D7673904-37DA-4DD4-A655-F22E6CE905B0}" srcOrd="0" destOrd="0" presId="urn:microsoft.com/office/officeart/2016/7/layout/RepeatingBendingProcessNew"/>
    <dgm:cxn modelId="{5273DA1F-4349-4526-B547-E989B760285A}" type="presParOf" srcId="{F2E6A751-14A0-4E9E-B84A-CE1FE77A9251}" destId="{DA0C8843-C09A-44D0-B8AF-600C2DFFAC24}" srcOrd="8" destOrd="0" presId="urn:microsoft.com/office/officeart/2016/7/layout/RepeatingBendingProcessNew"/>
    <dgm:cxn modelId="{806B55CC-6793-472B-A259-941B485A1852}" type="presParOf" srcId="{F2E6A751-14A0-4E9E-B84A-CE1FE77A9251}" destId="{F4AE978D-1B14-42B2-848B-B63B0857BA6A}" srcOrd="9" destOrd="0" presId="urn:microsoft.com/office/officeart/2016/7/layout/RepeatingBendingProcessNew"/>
    <dgm:cxn modelId="{BD5BA590-35CB-46A2-8D1E-B7408C06A59C}" type="presParOf" srcId="{F4AE978D-1B14-42B2-848B-B63B0857BA6A}" destId="{190FAB27-8850-499E-895E-F3BB2881C5D7}" srcOrd="0" destOrd="0" presId="urn:microsoft.com/office/officeart/2016/7/layout/RepeatingBendingProcessNew"/>
    <dgm:cxn modelId="{1E1C7E66-0C23-4308-9BC6-9551B71BAB2D}" type="presParOf" srcId="{F2E6A751-14A0-4E9E-B84A-CE1FE77A9251}" destId="{AE4D73A4-53A6-422C-8E9D-1959763E3C33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3D481A-624C-4BA1-8B40-DC6E4E427FC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3E0A0807-980D-4F2A-ADEF-DD966672F4C8}">
      <dgm:prSet/>
      <dgm:spPr/>
      <dgm:t>
        <a:bodyPr/>
        <a:lstStyle/>
        <a:p>
          <a:r>
            <a:rPr lang="ca-ES"/>
            <a:t>Direcció de Cures: </a:t>
          </a:r>
        </a:p>
      </dgm:t>
    </dgm:pt>
    <dgm:pt modelId="{4BD16A00-3528-40E3-AD53-BD91B06045E0}" type="parTrans" cxnId="{576F91FC-DFB2-4546-BD64-37158C914C25}">
      <dgm:prSet/>
      <dgm:spPr/>
      <dgm:t>
        <a:bodyPr/>
        <a:lstStyle/>
        <a:p>
          <a:endParaRPr lang="ca-ES"/>
        </a:p>
      </dgm:t>
    </dgm:pt>
    <dgm:pt modelId="{BE755BD3-D5F8-452B-A36A-2ACB90F2E87C}" type="sibTrans" cxnId="{576F91FC-DFB2-4546-BD64-37158C914C25}">
      <dgm:prSet/>
      <dgm:spPr/>
      <dgm:t>
        <a:bodyPr/>
        <a:lstStyle/>
        <a:p>
          <a:endParaRPr lang="ca-ES"/>
        </a:p>
      </dgm:t>
    </dgm:pt>
    <dgm:pt modelId="{60D06829-326C-4D77-8F40-681647B272DA}">
      <dgm:prSet/>
      <dgm:spPr/>
      <dgm:t>
        <a:bodyPr/>
        <a:lstStyle/>
        <a:p>
          <a:r>
            <a:rPr lang="ca-ES" dirty="0"/>
            <a:t>Independència dels serveis clàssics</a:t>
          </a:r>
        </a:p>
      </dgm:t>
    </dgm:pt>
    <dgm:pt modelId="{54F0702F-F97A-44CF-AF09-F9FE49B21BFA}" type="parTrans" cxnId="{80742C91-D0ED-406F-A989-3CF87C444F40}">
      <dgm:prSet/>
      <dgm:spPr/>
      <dgm:t>
        <a:bodyPr/>
        <a:lstStyle/>
        <a:p>
          <a:endParaRPr lang="ca-ES"/>
        </a:p>
      </dgm:t>
    </dgm:pt>
    <dgm:pt modelId="{2C7CD9B7-522D-444F-A5CB-7386500D41A8}" type="sibTrans" cxnId="{80742C91-D0ED-406F-A989-3CF87C444F40}">
      <dgm:prSet/>
      <dgm:spPr/>
      <dgm:t>
        <a:bodyPr/>
        <a:lstStyle/>
        <a:p>
          <a:endParaRPr lang="ca-ES"/>
        </a:p>
      </dgm:t>
    </dgm:pt>
    <dgm:pt modelId="{465F728B-849E-4655-AD14-8828A70EBEED}">
      <dgm:prSet/>
      <dgm:spPr/>
      <dgm:t>
        <a:bodyPr/>
        <a:lstStyle/>
        <a:p>
          <a:r>
            <a:rPr lang="ca-ES"/>
            <a:t>Desenvolupament professional, suport a noves competències</a:t>
          </a:r>
        </a:p>
      </dgm:t>
    </dgm:pt>
    <dgm:pt modelId="{7FDAC4B0-E819-4C85-A030-DBBF2B83E896}" type="parTrans" cxnId="{74031A38-9788-458E-B6B0-0DABC4BA8872}">
      <dgm:prSet/>
      <dgm:spPr/>
      <dgm:t>
        <a:bodyPr/>
        <a:lstStyle/>
        <a:p>
          <a:endParaRPr lang="ca-ES"/>
        </a:p>
      </dgm:t>
    </dgm:pt>
    <dgm:pt modelId="{F9A8AACE-4B9C-4AEA-A206-9C9355088CC4}" type="sibTrans" cxnId="{74031A38-9788-458E-B6B0-0DABC4BA8872}">
      <dgm:prSet/>
      <dgm:spPr/>
      <dgm:t>
        <a:bodyPr/>
        <a:lstStyle/>
        <a:p>
          <a:endParaRPr lang="ca-ES"/>
        </a:p>
      </dgm:t>
    </dgm:pt>
    <dgm:pt modelId="{32A3B7C5-129C-47AD-881C-5C3400067288}">
      <dgm:prSet/>
      <dgm:spPr/>
      <dgm:t>
        <a:bodyPr/>
        <a:lstStyle/>
        <a:p>
          <a:r>
            <a:rPr lang="ca-ES" dirty="0"/>
            <a:t>Foment de formació reglada i especialitzada </a:t>
          </a:r>
        </a:p>
      </dgm:t>
    </dgm:pt>
    <dgm:pt modelId="{84DC23C3-AD9A-49EE-B07D-3F82C35F7AAA}" type="parTrans" cxnId="{F635A807-E76F-4D28-A87F-3388044F22BD}">
      <dgm:prSet/>
      <dgm:spPr/>
      <dgm:t>
        <a:bodyPr/>
        <a:lstStyle/>
        <a:p>
          <a:endParaRPr lang="ca-ES"/>
        </a:p>
      </dgm:t>
    </dgm:pt>
    <dgm:pt modelId="{EC9D4A68-7236-4DC0-925C-30EE043FD80D}" type="sibTrans" cxnId="{F635A807-E76F-4D28-A87F-3388044F22BD}">
      <dgm:prSet/>
      <dgm:spPr/>
      <dgm:t>
        <a:bodyPr/>
        <a:lstStyle/>
        <a:p>
          <a:endParaRPr lang="ca-ES"/>
        </a:p>
      </dgm:t>
    </dgm:pt>
    <dgm:pt modelId="{81BA8D5D-4839-4694-A7FC-6D9ABD3978F1}">
      <dgm:prSet/>
      <dgm:spPr/>
      <dgm:t>
        <a:bodyPr/>
        <a:lstStyle/>
        <a:p>
          <a:r>
            <a:rPr lang="ca-ES" dirty="0"/>
            <a:t>Direcció general:</a:t>
          </a:r>
        </a:p>
      </dgm:t>
    </dgm:pt>
    <dgm:pt modelId="{EDD57006-C9BF-4903-AD76-8BCF7118E0AF}" type="parTrans" cxnId="{53571DA4-9878-4BE5-961D-8255B4984C5B}">
      <dgm:prSet/>
      <dgm:spPr/>
      <dgm:t>
        <a:bodyPr/>
        <a:lstStyle/>
        <a:p>
          <a:endParaRPr lang="ca-ES"/>
        </a:p>
      </dgm:t>
    </dgm:pt>
    <dgm:pt modelId="{F081356B-418D-4E0B-B4B9-161DCCA2303F}" type="sibTrans" cxnId="{53571DA4-9878-4BE5-961D-8255B4984C5B}">
      <dgm:prSet/>
      <dgm:spPr/>
      <dgm:t>
        <a:bodyPr/>
        <a:lstStyle/>
        <a:p>
          <a:endParaRPr lang="ca-ES"/>
        </a:p>
      </dgm:t>
    </dgm:pt>
    <dgm:pt modelId="{29001C2A-E76D-46DD-B8A9-49918B0B8052}">
      <dgm:prSet/>
      <dgm:spPr/>
      <dgm:t>
        <a:bodyPr/>
        <a:lstStyle/>
        <a:p>
          <a:r>
            <a:rPr lang="ca-ES" dirty="0"/>
            <a:t>Certificació IPA</a:t>
          </a:r>
        </a:p>
      </dgm:t>
    </dgm:pt>
    <dgm:pt modelId="{E5C489F4-A289-426D-91F5-6C72D07C90FE}" type="parTrans" cxnId="{D6E8E2CF-85CA-4322-B7A2-E0A9D41CA37E}">
      <dgm:prSet/>
      <dgm:spPr/>
      <dgm:t>
        <a:bodyPr/>
        <a:lstStyle/>
        <a:p>
          <a:endParaRPr lang="ca-ES"/>
        </a:p>
      </dgm:t>
    </dgm:pt>
    <dgm:pt modelId="{4417E920-8353-411D-82B6-CE0DA1667897}" type="sibTrans" cxnId="{D6E8E2CF-85CA-4322-B7A2-E0A9D41CA37E}">
      <dgm:prSet/>
      <dgm:spPr/>
      <dgm:t>
        <a:bodyPr/>
        <a:lstStyle/>
        <a:p>
          <a:endParaRPr lang="ca-ES"/>
        </a:p>
      </dgm:t>
    </dgm:pt>
    <dgm:pt modelId="{B170819F-2244-4E59-809A-231E1B3EAE0F}">
      <dgm:prSet/>
      <dgm:spPr/>
      <dgm:t>
        <a:bodyPr/>
        <a:lstStyle/>
        <a:p>
          <a:r>
            <a:rPr lang="ca-ES"/>
            <a:t>Equip interdisciplinari:</a:t>
          </a:r>
        </a:p>
      </dgm:t>
    </dgm:pt>
    <dgm:pt modelId="{93483AC6-3389-4B25-B80D-61903AD58997}" type="parTrans" cxnId="{D5CEB8B1-C1A3-48F2-AF3B-74D43FFBAB07}">
      <dgm:prSet/>
      <dgm:spPr/>
      <dgm:t>
        <a:bodyPr/>
        <a:lstStyle/>
        <a:p>
          <a:endParaRPr lang="ca-ES"/>
        </a:p>
      </dgm:t>
    </dgm:pt>
    <dgm:pt modelId="{A31C32C9-507D-4BBD-98B1-01D577BCAEEB}" type="sibTrans" cxnId="{D5CEB8B1-C1A3-48F2-AF3B-74D43FFBAB07}">
      <dgm:prSet/>
      <dgm:spPr/>
      <dgm:t>
        <a:bodyPr/>
        <a:lstStyle/>
        <a:p>
          <a:endParaRPr lang="ca-ES"/>
        </a:p>
      </dgm:t>
    </dgm:pt>
    <dgm:pt modelId="{2FC36DE3-974C-4D08-AB6B-36FCE81F1AAD}">
      <dgm:prSet/>
      <dgm:spPr/>
      <dgm:t>
        <a:bodyPr/>
        <a:lstStyle/>
        <a:p>
          <a:r>
            <a:rPr lang="ca-ES"/>
            <a:t>Integració a l’equip</a:t>
          </a:r>
        </a:p>
      </dgm:t>
    </dgm:pt>
    <dgm:pt modelId="{89B37352-E96A-4577-A5DE-43A830B3D9FA}" type="parTrans" cxnId="{71599656-43F8-4509-9998-6204F73E5335}">
      <dgm:prSet/>
      <dgm:spPr/>
      <dgm:t>
        <a:bodyPr/>
        <a:lstStyle/>
        <a:p>
          <a:endParaRPr lang="ca-ES"/>
        </a:p>
      </dgm:t>
    </dgm:pt>
    <dgm:pt modelId="{9F349C27-6E97-4B56-ACC7-98F096B69829}" type="sibTrans" cxnId="{71599656-43F8-4509-9998-6204F73E5335}">
      <dgm:prSet/>
      <dgm:spPr/>
      <dgm:t>
        <a:bodyPr/>
        <a:lstStyle/>
        <a:p>
          <a:endParaRPr lang="ca-ES"/>
        </a:p>
      </dgm:t>
    </dgm:pt>
    <dgm:pt modelId="{82921AE3-C60E-4367-9DDE-BB5987F775A4}">
      <dgm:prSet/>
      <dgm:spPr/>
      <dgm:t>
        <a:bodyPr/>
        <a:lstStyle/>
        <a:p>
          <a:r>
            <a:rPr lang="ca-ES"/>
            <a:t>Suport al desenvolupament del rol</a:t>
          </a:r>
        </a:p>
      </dgm:t>
    </dgm:pt>
    <dgm:pt modelId="{52D50574-D0DD-4883-AF2E-B5916C9CB1FE}" type="parTrans" cxnId="{80126D85-C2F7-4B46-8AB0-1105F4F2A99C}">
      <dgm:prSet/>
      <dgm:spPr/>
      <dgm:t>
        <a:bodyPr/>
        <a:lstStyle/>
        <a:p>
          <a:endParaRPr lang="ca-ES"/>
        </a:p>
      </dgm:t>
    </dgm:pt>
    <dgm:pt modelId="{4994C4FB-CD02-406A-B206-6CF8EFB8428B}" type="sibTrans" cxnId="{80126D85-C2F7-4B46-8AB0-1105F4F2A99C}">
      <dgm:prSet/>
      <dgm:spPr/>
      <dgm:t>
        <a:bodyPr/>
        <a:lstStyle/>
        <a:p>
          <a:endParaRPr lang="ca-ES"/>
        </a:p>
      </dgm:t>
    </dgm:pt>
    <dgm:pt modelId="{0176DD7E-3F4C-4493-BA2A-9A36E7CC2879}">
      <dgm:prSet/>
      <dgm:spPr/>
      <dgm:t>
        <a:bodyPr/>
        <a:lstStyle/>
        <a:p>
          <a:r>
            <a:rPr lang="ca-ES" dirty="0"/>
            <a:t>Relació de confiança</a:t>
          </a:r>
        </a:p>
      </dgm:t>
    </dgm:pt>
    <dgm:pt modelId="{70751A5A-9502-456D-AE8C-90F29C4E36EF}" type="parTrans" cxnId="{14950D64-9634-4449-9948-F5B1F73E320C}">
      <dgm:prSet/>
      <dgm:spPr/>
      <dgm:t>
        <a:bodyPr/>
        <a:lstStyle/>
        <a:p>
          <a:endParaRPr lang="ca-ES"/>
        </a:p>
      </dgm:t>
    </dgm:pt>
    <dgm:pt modelId="{84DCEF84-19DF-4423-96A6-A207D4BE8EB5}" type="sibTrans" cxnId="{14950D64-9634-4449-9948-F5B1F73E320C}">
      <dgm:prSet/>
      <dgm:spPr/>
      <dgm:t>
        <a:bodyPr/>
        <a:lstStyle/>
        <a:p>
          <a:endParaRPr lang="ca-ES"/>
        </a:p>
      </dgm:t>
    </dgm:pt>
    <dgm:pt modelId="{313E17B1-1A95-415F-B241-0C7E1F0D2446}">
      <dgm:prSet/>
      <dgm:spPr/>
      <dgm:t>
        <a:bodyPr/>
        <a:lstStyle/>
        <a:p>
          <a:r>
            <a:rPr lang="ca-ES"/>
            <a:t>IPAs de l’ICO:</a:t>
          </a:r>
        </a:p>
      </dgm:t>
    </dgm:pt>
    <dgm:pt modelId="{86BE54B2-3D1D-4F4C-ACEC-30BE0E6CA033}" type="parTrans" cxnId="{2EA60A31-BB9C-47C8-97F2-5E8D210C3A9D}">
      <dgm:prSet/>
      <dgm:spPr/>
      <dgm:t>
        <a:bodyPr/>
        <a:lstStyle/>
        <a:p>
          <a:endParaRPr lang="ca-ES"/>
        </a:p>
      </dgm:t>
    </dgm:pt>
    <dgm:pt modelId="{0C8E7083-090B-4316-BCB0-8A3998DA0065}" type="sibTrans" cxnId="{2EA60A31-BB9C-47C8-97F2-5E8D210C3A9D}">
      <dgm:prSet/>
      <dgm:spPr/>
      <dgm:t>
        <a:bodyPr/>
        <a:lstStyle/>
        <a:p>
          <a:endParaRPr lang="ca-ES"/>
        </a:p>
      </dgm:t>
    </dgm:pt>
    <dgm:pt modelId="{E8D0A8FC-BA76-44F9-8765-C1C4DEA34484}">
      <dgm:prSet/>
      <dgm:spPr/>
      <dgm:t>
        <a:bodyPr/>
        <a:lstStyle/>
        <a:p>
          <a:r>
            <a:rPr lang="ca-ES"/>
            <a:t>Integració equip com a infermeres amb rol diferenciat</a:t>
          </a:r>
        </a:p>
      </dgm:t>
    </dgm:pt>
    <dgm:pt modelId="{A97430DF-92DF-4CF8-8279-E884F57B8405}" type="parTrans" cxnId="{7B6847E8-694F-4F4F-8F1D-ACF2CB2FF16E}">
      <dgm:prSet/>
      <dgm:spPr/>
      <dgm:t>
        <a:bodyPr/>
        <a:lstStyle/>
        <a:p>
          <a:endParaRPr lang="ca-ES"/>
        </a:p>
      </dgm:t>
    </dgm:pt>
    <dgm:pt modelId="{8CD82B89-20FB-4020-A9A2-6D57B5DD1B88}" type="sibTrans" cxnId="{7B6847E8-694F-4F4F-8F1D-ACF2CB2FF16E}">
      <dgm:prSet/>
      <dgm:spPr/>
      <dgm:t>
        <a:bodyPr/>
        <a:lstStyle/>
        <a:p>
          <a:endParaRPr lang="ca-ES"/>
        </a:p>
      </dgm:t>
    </dgm:pt>
    <dgm:pt modelId="{5C265095-B118-403A-BAC9-D37F6234EC75}">
      <dgm:prSet/>
      <dgm:spPr/>
      <dgm:t>
        <a:bodyPr/>
        <a:lstStyle/>
        <a:p>
          <a:r>
            <a:rPr lang="ca-ES"/>
            <a:t>Pacients:</a:t>
          </a:r>
        </a:p>
      </dgm:t>
    </dgm:pt>
    <dgm:pt modelId="{054590F3-432C-4CC9-B65C-45278419E512}" type="parTrans" cxnId="{208268F3-3771-4327-9ED8-55D27D16167E}">
      <dgm:prSet/>
      <dgm:spPr/>
      <dgm:t>
        <a:bodyPr/>
        <a:lstStyle/>
        <a:p>
          <a:endParaRPr lang="ca-ES"/>
        </a:p>
      </dgm:t>
    </dgm:pt>
    <dgm:pt modelId="{320640E8-3621-420D-BD6C-F2E0F29BFC99}" type="sibTrans" cxnId="{208268F3-3771-4327-9ED8-55D27D16167E}">
      <dgm:prSet/>
      <dgm:spPr/>
      <dgm:t>
        <a:bodyPr/>
        <a:lstStyle/>
        <a:p>
          <a:endParaRPr lang="ca-ES"/>
        </a:p>
      </dgm:t>
    </dgm:pt>
    <dgm:pt modelId="{DF6359C5-0ECC-4853-AD83-1E590CC64CDB}">
      <dgm:prSet/>
      <dgm:spPr/>
      <dgm:t>
        <a:bodyPr/>
        <a:lstStyle/>
        <a:p>
          <a:r>
            <a:rPr lang="ca-ES" dirty="0"/>
            <a:t>Valoració del rol avançat </a:t>
          </a:r>
        </a:p>
      </dgm:t>
    </dgm:pt>
    <dgm:pt modelId="{0C0DFC85-8FB7-401F-8190-0256B7512A68}" type="parTrans" cxnId="{CFD7C968-ED59-45C9-9A60-176A9ABCFBA1}">
      <dgm:prSet/>
      <dgm:spPr/>
      <dgm:t>
        <a:bodyPr/>
        <a:lstStyle/>
        <a:p>
          <a:endParaRPr lang="ca-ES"/>
        </a:p>
      </dgm:t>
    </dgm:pt>
    <dgm:pt modelId="{FA6E2A90-E25B-4998-B99E-1F8F10F63E6D}" type="sibTrans" cxnId="{CFD7C968-ED59-45C9-9A60-176A9ABCFBA1}">
      <dgm:prSet/>
      <dgm:spPr/>
      <dgm:t>
        <a:bodyPr/>
        <a:lstStyle/>
        <a:p>
          <a:endParaRPr lang="ca-ES"/>
        </a:p>
      </dgm:t>
    </dgm:pt>
    <dgm:pt modelId="{1219A455-E87F-4A53-9101-B22954F09C71}" type="pres">
      <dgm:prSet presAssocID="{D23D481A-624C-4BA1-8B40-DC6E4E427FC7}" presName="linear" presStyleCnt="0">
        <dgm:presLayoutVars>
          <dgm:dir/>
          <dgm:animLvl val="lvl"/>
          <dgm:resizeHandles val="exact"/>
        </dgm:presLayoutVars>
      </dgm:prSet>
      <dgm:spPr/>
    </dgm:pt>
    <dgm:pt modelId="{E546CB9B-B1C5-4CC5-9C4D-18EA32377950}" type="pres">
      <dgm:prSet presAssocID="{3E0A0807-980D-4F2A-ADEF-DD966672F4C8}" presName="parentLin" presStyleCnt="0"/>
      <dgm:spPr/>
    </dgm:pt>
    <dgm:pt modelId="{DA3D6598-0F2F-4C42-AA1B-D222E4B07468}" type="pres">
      <dgm:prSet presAssocID="{3E0A0807-980D-4F2A-ADEF-DD966672F4C8}" presName="parentLeftMargin" presStyleLbl="node1" presStyleIdx="0" presStyleCnt="5"/>
      <dgm:spPr/>
    </dgm:pt>
    <dgm:pt modelId="{41F03D74-0F4B-49C9-A823-964995C5D33B}" type="pres">
      <dgm:prSet presAssocID="{3E0A0807-980D-4F2A-ADEF-DD966672F4C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F56F6E1-E1C0-447A-9B17-77DDD543431F}" type="pres">
      <dgm:prSet presAssocID="{3E0A0807-980D-4F2A-ADEF-DD966672F4C8}" presName="negativeSpace" presStyleCnt="0"/>
      <dgm:spPr/>
    </dgm:pt>
    <dgm:pt modelId="{0218AB18-4A49-4E06-BE68-8CD1C42974F9}" type="pres">
      <dgm:prSet presAssocID="{3E0A0807-980D-4F2A-ADEF-DD966672F4C8}" presName="childText" presStyleLbl="conFgAcc1" presStyleIdx="0" presStyleCnt="5">
        <dgm:presLayoutVars>
          <dgm:bulletEnabled val="1"/>
        </dgm:presLayoutVars>
      </dgm:prSet>
      <dgm:spPr/>
    </dgm:pt>
    <dgm:pt modelId="{88425E6A-D496-4380-B2A8-CCE33A06FA68}" type="pres">
      <dgm:prSet presAssocID="{BE755BD3-D5F8-452B-A36A-2ACB90F2E87C}" presName="spaceBetweenRectangles" presStyleCnt="0"/>
      <dgm:spPr/>
    </dgm:pt>
    <dgm:pt modelId="{C87A40C8-6DA4-4921-A5AB-4D3000FF50DE}" type="pres">
      <dgm:prSet presAssocID="{81BA8D5D-4839-4694-A7FC-6D9ABD3978F1}" presName="parentLin" presStyleCnt="0"/>
      <dgm:spPr/>
    </dgm:pt>
    <dgm:pt modelId="{F451B0FC-298C-4E88-B2E5-DAF5C7858BBC}" type="pres">
      <dgm:prSet presAssocID="{81BA8D5D-4839-4694-A7FC-6D9ABD3978F1}" presName="parentLeftMargin" presStyleLbl="node1" presStyleIdx="0" presStyleCnt="5"/>
      <dgm:spPr/>
    </dgm:pt>
    <dgm:pt modelId="{BB64E3D9-1E44-487F-A053-D3BA73EA6745}" type="pres">
      <dgm:prSet presAssocID="{81BA8D5D-4839-4694-A7FC-6D9ABD3978F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7B4295B-9C87-4BBA-8140-6E5BE287BD50}" type="pres">
      <dgm:prSet presAssocID="{81BA8D5D-4839-4694-A7FC-6D9ABD3978F1}" presName="negativeSpace" presStyleCnt="0"/>
      <dgm:spPr/>
    </dgm:pt>
    <dgm:pt modelId="{9EC1433C-5FA2-4F6A-9EF5-68A0DB6240F2}" type="pres">
      <dgm:prSet presAssocID="{81BA8D5D-4839-4694-A7FC-6D9ABD3978F1}" presName="childText" presStyleLbl="conFgAcc1" presStyleIdx="1" presStyleCnt="5">
        <dgm:presLayoutVars>
          <dgm:bulletEnabled val="1"/>
        </dgm:presLayoutVars>
      </dgm:prSet>
      <dgm:spPr/>
    </dgm:pt>
    <dgm:pt modelId="{C9B62662-5C68-4205-ADBB-DD57A41FF99E}" type="pres">
      <dgm:prSet presAssocID="{F081356B-418D-4E0B-B4B9-161DCCA2303F}" presName="spaceBetweenRectangles" presStyleCnt="0"/>
      <dgm:spPr/>
    </dgm:pt>
    <dgm:pt modelId="{E2BE0796-6581-42DC-9DE6-71174A973A52}" type="pres">
      <dgm:prSet presAssocID="{B170819F-2244-4E59-809A-231E1B3EAE0F}" presName="parentLin" presStyleCnt="0"/>
      <dgm:spPr/>
    </dgm:pt>
    <dgm:pt modelId="{F4231288-0B4F-4A5C-9645-E8390E043333}" type="pres">
      <dgm:prSet presAssocID="{B170819F-2244-4E59-809A-231E1B3EAE0F}" presName="parentLeftMargin" presStyleLbl="node1" presStyleIdx="1" presStyleCnt="5"/>
      <dgm:spPr/>
    </dgm:pt>
    <dgm:pt modelId="{EF532B2E-A86F-436E-A6E2-C18970CEF3EB}" type="pres">
      <dgm:prSet presAssocID="{B170819F-2244-4E59-809A-231E1B3EAE0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FB2FCC8-A9AD-4896-9331-E3410A39E624}" type="pres">
      <dgm:prSet presAssocID="{B170819F-2244-4E59-809A-231E1B3EAE0F}" presName="negativeSpace" presStyleCnt="0"/>
      <dgm:spPr/>
    </dgm:pt>
    <dgm:pt modelId="{BC771C62-702C-4501-B5B4-FA595C454CC3}" type="pres">
      <dgm:prSet presAssocID="{B170819F-2244-4E59-809A-231E1B3EAE0F}" presName="childText" presStyleLbl="conFgAcc1" presStyleIdx="2" presStyleCnt="5">
        <dgm:presLayoutVars>
          <dgm:bulletEnabled val="1"/>
        </dgm:presLayoutVars>
      </dgm:prSet>
      <dgm:spPr/>
    </dgm:pt>
    <dgm:pt modelId="{31720839-2B14-4776-9C21-263889406C0B}" type="pres">
      <dgm:prSet presAssocID="{A31C32C9-507D-4BBD-98B1-01D577BCAEEB}" presName="spaceBetweenRectangles" presStyleCnt="0"/>
      <dgm:spPr/>
    </dgm:pt>
    <dgm:pt modelId="{5E0639BD-E33D-4487-A63E-18100C98BD4F}" type="pres">
      <dgm:prSet presAssocID="{313E17B1-1A95-415F-B241-0C7E1F0D2446}" presName="parentLin" presStyleCnt="0"/>
      <dgm:spPr/>
    </dgm:pt>
    <dgm:pt modelId="{8F75840B-DF65-47B2-8C14-A189F0DAE75B}" type="pres">
      <dgm:prSet presAssocID="{313E17B1-1A95-415F-B241-0C7E1F0D2446}" presName="parentLeftMargin" presStyleLbl="node1" presStyleIdx="2" presStyleCnt="5"/>
      <dgm:spPr/>
    </dgm:pt>
    <dgm:pt modelId="{CDF4A22E-3100-4DEB-A09C-81C0B782FE6B}" type="pres">
      <dgm:prSet presAssocID="{313E17B1-1A95-415F-B241-0C7E1F0D244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04B7273-01F3-4F98-8430-E0D36C648C41}" type="pres">
      <dgm:prSet presAssocID="{313E17B1-1A95-415F-B241-0C7E1F0D2446}" presName="negativeSpace" presStyleCnt="0"/>
      <dgm:spPr/>
    </dgm:pt>
    <dgm:pt modelId="{5CA2FCEF-20F5-4C75-B41A-E9CE3D0C47CF}" type="pres">
      <dgm:prSet presAssocID="{313E17B1-1A95-415F-B241-0C7E1F0D2446}" presName="childText" presStyleLbl="conFgAcc1" presStyleIdx="3" presStyleCnt="5">
        <dgm:presLayoutVars>
          <dgm:bulletEnabled val="1"/>
        </dgm:presLayoutVars>
      </dgm:prSet>
      <dgm:spPr/>
    </dgm:pt>
    <dgm:pt modelId="{0D31AF19-778F-410D-B5D3-BFD5E3A2E60F}" type="pres">
      <dgm:prSet presAssocID="{0C8E7083-090B-4316-BCB0-8A3998DA0065}" presName="spaceBetweenRectangles" presStyleCnt="0"/>
      <dgm:spPr/>
    </dgm:pt>
    <dgm:pt modelId="{76FF3952-954E-4368-9AC7-7F02294499E4}" type="pres">
      <dgm:prSet presAssocID="{5C265095-B118-403A-BAC9-D37F6234EC75}" presName="parentLin" presStyleCnt="0"/>
      <dgm:spPr/>
    </dgm:pt>
    <dgm:pt modelId="{D7FAFE34-15D0-4E49-9EFC-02CEA0D80093}" type="pres">
      <dgm:prSet presAssocID="{5C265095-B118-403A-BAC9-D37F6234EC75}" presName="parentLeftMargin" presStyleLbl="node1" presStyleIdx="3" presStyleCnt="5"/>
      <dgm:spPr/>
    </dgm:pt>
    <dgm:pt modelId="{5072C741-B996-41D4-9216-23E953CA531D}" type="pres">
      <dgm:prSet presAssocID="{5C265095-B118-403A-BAC9-D37F6234EC7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E2E5939-5C13-4028-B1B8-491759486A3B}" type="pres">
      <dgm:prSet presAssocID="{5C265095-B118-403A-BAC9-D37F6234EC75}" presName="negativeSpace" presStyleCnt="0"/>
      <dgm:spPr/>
    </dgm:pt>
    <dgm:pt modelId="{DAB4745D-7382-4C55-B2BC-018B9DFED08A}" type="pres">
      <dgm:prSet presAssocID="{5C265095-B118-403A-BAC9-D37F6234EC7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A072E00-06AF-4FA4-BE37-C6B5AB76529F}" type="presOf" srcId="{81BA8D5D-4839-4694-A7FC-6D9ABD3978F1}" destId="{BB64E3D9-1E44-487F-A053-D3BA73EA6745}" srcOrd="1" destOrd="0" presId="urn:microsoft.com/office/officeart/2005/8/layout/list1"/>
    <dgm:cxn modelId="{F7589101-4F61-445A-94F0-CB10257581D7}" type="presOf" srcId="{82921AE3-C60E-4367-9DDE-BB5987F775A4}" destId="{BC771C62-702C-4501-B5B4-FA595C454CC3}" srcOrd="0" destOrd="1" presId="urn:microsoft.com/office/officeart/2005/8/layout/list1"/>
    <dgm:cxn modelId="{D410C305-946E-407F-85FB-8A93561EDD03}" type="presOf" srcId="{B170819F-2244-4E59-809A-231E1B3EAE0F}" destId="{F4231288-0B4F-4A5C-9645-E8390E043333}" srcOrd="0" destOrd="0" presId="urn:microsoft.com/office/officeart/2005/8/layout/list1"/>
    <dgm:cxn modelId="{CBE30B06-E577-4059-B00B-FFAD7889DED1}" type="presOf" srcId="{E8D0A8FC-BA76-44F9-8765-C1C4DEA34484}" destId="{5CA2FCEF-20F5-4C75-B41A-E9CE3D0C47CF}" srcOrd="0" destOrd="0" presId="urn:microsoft.com/office/officeart/2005/8/layout/list1"/>
    <dgm:cxn modelId="{F635A807-E76F-4D28-A87F-3388044F22BD}" srcId="{3E0A0807-980D-4F2A-ADEF-DD966672F4C8}" destId="{32A3B7C5-129C-47AD-881C-5C3400067288}" srcOrd="2" destOrd="0" parTransId="{84DC23C3-AD9A-49EE-B07D-3F82C35F7AAA}" sibTransId="{EC9D4A68-7236-4DC0-925C-30EE043FD80D}"/>
    <dgm:cxn modelId="{45DECD2F-733D-4E34-8C3D-5DEA64CB6158}" type="presOf" srcId="{5C265095-B118-403A-BAC9-D37F6234EC75}" destId="{5072C741-B996-41D4-9216-23E953CA531D}" srcOrd="1" destOrd="0" presId="urn:microsoft.com/office/officeart/2005/8/layout/list1"/>
    <dgm:cxn modelId="{2EA60A31-BB9C-47C8-97F2-5E8D210C3A9D}" srcId="{D23D481A-624C-4BA1-8B40-DC6E4E427FC7}" destId="{313E17B1-1A95-415F-B241-0C7E1F0D2446}" srcOrd="3" destOrd="0" parTransId="{86BE54B2-3D1D-4F4C-ACEC-30BE0E6CA033}" sibTransId="{0C8E7083-090B-4316-BCB0-8A3998DA0065}"/>
    <dgm:cxn modelId="{74031A38-9788-458E-B6B0-0DABC4BA8872}" srcId="{3E0A0807-980D-4F2A-ADEF-DD966672F4C8}" destId="{465F728B-849E-4655-AD14-8828A70EBEED}" srcOrd="1" destOrd="0" parTransId="{7FDAC4B0-E819-4C85-A030-DBBF2B83E896}" sibTransId="{F9A8AACE-4B9C-4AEA-A206-9C9355088CC4}"/>
    <dgm:cxn modelId="{17A34A3D-813C-4730-ABFB-C29AC503E01B}" type="presOf" srcId="{313E17B1-1A95-415F-B241-0C7E1F0D2446}" destId="{CDF4A22E-3100-4DEB-A09C-81C0B782FE6B}" srcOrd="1" destOrd="0" presId="urn:microsoft.com/office/officeart/2005/8/layout/list1"/>
    <dgm:cxn modelId="{30533760-8278-4FF2-833F-E394DEB476D5}" type="presOf" srcId="{465F728B-849E-4655-AD14-8828A70EBEED}" destId="{0218AB18-4A49-4E06-BE68-8CD1C42974F9}" srcOrd="0" destOrd="1" presId="urn:microsoft.com/office/officeart/2005/8/layout/list1"/>
    <dgm:cxn modelId="{5AFFBA43-6F38-4E7E-8DA5-73ABBC15C370}" type="presOf" srcId="{81BA8D5D-4839-4694-A7FC-6D9ABD3978F1}" destId="{F451B0FC-298C-4E88-B2E5-DAF5C7858BBC}" srcOrd="0" destOrd="0" presId="urn:microsoft.com/office/officeart/2005/8/layout/list1"/>
    <dgm:cxn modelId="{14950D64-9634-4449-9948-F5B1F73E320C}" srcId="{B170819F-2244-4E59-809A-231E1B3EAE0F}" destId="{0176DD7E-3F4C-4493-BA2A-9A36E7CC2879}" srcOrd="2" destOrd="0" parTransId="{70751A5A-9502-456D-AE8C-90F29C4E36EF}" sibTransId="{84DCEF84-19DF-4423-96A6-A207D4BE8EB5}"/>
    <dgm:cxn modelId="{CFD7C968-ED59-45C9-9A60-176A9ABCFBA1}" srcId="{5C265095-B118-403A-BAC9-D37F6234EC75}" destId="{DF6359C5-0ECC-4853-AD83-1E590CC64CDB}" srcOrd="0" destOrd="0" parTransId="{0C0DFC85-8FB7-401F-8190-0256B7512A68}" sibTransId="{FA6E2A90-E25B-4998-B99E-1F8F10F63E6D}"/>
    <dgm:cxn modelId="{71599656-43F8-4509-9998-6204F73E5335}" srcId="{B170819F-2244-4E59-809A-231E1B3EAE0F}" destId="{2FC36DE3-974C-4D08-AB6B-36FCE81F1AAD}" srcOrd="0" destOrd="0" parTransId="{89B37352-E96A-4577-A5DE-43A830B3D9FA}" sibTransId="{9F349C27-6E97-4B56-ACC7-98F096B69829}"/>
    <dgm:cxn modelId="{EE49EC78-E7B3-4FA9-A6D9-E5B2DDDE9177}" type="presOf" srcId="{3E0A0807-980D-4F2A-ADEF-DD966672F4C8}" destId="{41F03D74-0F4B-49C9-A823-964995C5D33B}" srcOrd="1" destOrd="0" presId="urn:microsoft.com/office/officeart/2005/8/layout/list1"/>
    <dgm:cxn modelId="{80126D85-C2F7-4B46-8AB0-1105F4F2A99C}" srcId="{B170819F-2244-4E59-809A-231E1B3EAE0F}" destId="{82921AE3-C60E-4367-9DDE-BB5987F775A4}" srcOrd="1" destOrd="0" parTransId="{52D50574-D0DD-4883-AF2E-B5916C9CB1FE}" sibTransId="{4994C4FB-CD02-406A-B206-6CF8EFB8428B}"/>
    <dgm:cxn modelId="{80742C91-D0ED-406F-A989-3CF87C444F40}" srcId="{3E0A0807-980D-4F2A-ADEF-DD966672F4C8}" destId="{60D06829-326C-4D77-8F40-681647B272DA}" srcOrd="0" destOrd="0" parTransId="{54F0702F-F97A-44CF-AF09-F9FE49B21BFA}" sibTransId="{2C7CD9B7-522D-444F-A5CB-7386500D41A8}"/>
    <dgm:cxn modelId="{EAB82299-8F49-4432-9246-B57E1EA1CFD8}" type="presOf" srcId="{D23D481A-624C-4BA1-8B40-DC6E4E427FC7}" destId="{1219A455-E87F-4A53-9101-B22954F09C71}" srcOrd="0" destOrd="0" presId="urn:microsoft.com/office/officeart/2005/8/layout/list1"/>
    <dgm:cxn modelId="{68E918A1-E1B9-42A3-8B5E-DC582A835659}" type="presOf" srcId="{B170819F-2244-4E59-809A-231E1B3EAE0F}" destId="{EF532B2E-A86F-436E-A6E2-C18970CEF3EB}" srcOrd="1" destOrd="0" presId="urn:microsoft.com/office/officeart/2005/8/layout/list1"/>
    <dgm:cxn modelId="{53571DA4-9878-4BE5-961D-8255B4984C5B}" srcId="{D23D481A-624C-4BA1-8B40-DC6E4E427FC7}" destId="{81BA8D5D-4839-4694-A7FC-6D9ABD3978F1}" srcOrd="1" destOrd="0" parTransId="{EDD57006-C9BF-4903-AD76-8BCF7118E0AF}" sibTransId="{F081356B-418D-4E0B-B4B9-161DCCA2303F}"/>
    <dgm:cxn modelId="{DD6CAAA7-6DC6-4CB9-9216-E53014797E34}" type="presOf" srcId="{313E17B1-1A95-415F-B241-0C7E1F0D2446}" destId="{8F75840B-DF65-47B2-8C14-A189F0DAE75B}" srcOrd="0" destOrd="0" presId="urn:microsoft.com/office/officeart/2005/8/layout/list1"/>
    <dgm:cxn modelId="{DD6DF3AB-671A-4402-99EB-169F7A34CD8C}" type="presOf" srcId="{0176DD7E-3F4C-4493-BA2A-9A36E7CC2879}" destId="{BC771C62-702C-4501-B5B4-FA595C454CC3}" srcOrd="0" destOrd="2" presId="urn:microsoft.com/office/officeart/2005/8/layout/list1"/>
    <dgm:cxn modelId="{D5CEB8B1-C1A3-48F2-AF3B-74D43FFBAB07}" srcId="{D23D481A-624C-4BA1-8B40-DC6E4E427FC7}" destId="{B170819F-2244-4E59-809A-231E1B3EAE0F}" srcOrd="2" destOrd="0" parTransId="{93483AC6-3389-4B25-B80D-61903AD58997}" sibTransId="{A31C32C9-507D-4BBD-98B1-01D577BCAEEB}"/>
    <dgm:cxn modelId="{03C2D3B1-02C5-409E-863F-9DF6DCC57346}" type="presOf" srcId="{32A3B7C5-129C-47AD-881C-5C3400067288}" destId="{0218AB18-4A49-4E06-BE68-8CD1C42974F9}" srcOrd="0" destOrd="2" presId="urn:microsoft.com/office/officeart/2005/8/layout/list1"/>
    <dgm:cxn modelId="{FCA316B9-F1D6-4738-BA9C-F8F12302E705}" type="presOf" srcId="{2FC36DE3-974C-4D08-AB6B-36FCE81F1AAD}" destId="{BC771C62-702C-4501-B5B4-FA595C454CC3}" srcOrd="0" destOrd="0" presId="urn:microsoft.com/office/officeart/2005/8/layout/list1"/>
    <dgm:cxn modelId="{87A625CC-EED1-41E5-82F3-D309DB16AAD1}" type="presOf" srcId="{3E0A0807-980D-4F2A-ADEF-DD966672F4C8}" destId="{DA3D6598-0F2F-4C42-AA1B-D222E4B07468}" srcOrd="0" destOrd="0" presId="urn:microsoft.com/office/officeart/2005/8/layout/list1"/>
    <dgm:cxn modelId="{D6E8E2CF-85CA-4322-B7A2-E0A9D41CA37E}" srcId="{81BA8D5D-4839-4694-A7FC-6D9ABD3978F1}" destId="{29001C2A-E76D-46DD-B8A9-49918B0B8052}" srcOrd="0" destOrd="0" parTransId="{E5C489F4-A289-426D-91F5-6C72D07C90FE}" sibTransId="{4417E920-8353-411D-82B6-CE0DA1667897}"/>
    <dgm:cxn modelId="{60AE1CD0-AE3F-4DE9-9983-E2084137B9BE}" type="presOf" srcId="{29001C2A-E76D-46DD-B8A9-49918B0B8052}" destId="{9EC1433C-5FA2-4F6A-9EF5-68A0DB6240F2}" srcOrd="0" destOrd="0" presId="urn:microsoft.com/office/officeart/2005/8/layout/list1"/>
    <dgm:cxn modelId="{CDAC5ED2-1C05-48E1-BC82-8AB19F78926A}" type="presOf" srcId="{60D06829-326C-4D77-8F40-681647B272DA}" destId="{0218AB18-4A49-4E06-BE68-8CD1C42974F9}" srcOrd="0" destOrd="0" presId="urn:microsoft.com/office/officeart/2005/8/layout/list1"/>
    <dgm:cxn modelId="{7B6847E8-694F-4F4F-8F1D-ACF2CB2FF16E}" srcId="{313E17B1-1A95-415F-B241-0C7E1F0D2446}" destId="{E8D0A8FC-BA76-44F9-8765-C1C4DEA34484}" srcOrd="0" destOrd="0" parTransId="{A97430DF-92DF-4CF8-8279-E884F57B8405}" sibTransId="{8CD82B89-20FB-4020-A9A2-6D57B5DD1B88}"/>
    <dgm:cxn modelId="{208268F3-3771-4327-9ED8-55D27D16167E}" srcId="{D23D481A-624C-4BA1-8B40-DC6E4E427FC7}" destId="{5C265095-B118-403A-BAC9-D37F6234EC75}" srcOrd="4" destOrd="0" parTransId="{054590F3-432C-4CC9-B65C-45278419E512}" sibTransId="{320640E8-3621-420D-BD6C-F2E0F29BFC99}"/>
    <dgm:cxn modelId="{8EA946F8-7099-4A6B-9778-0AF57A4912EA}" type="presOf" srcId="{DF6359C5-0ECC-4853-AD83-1E590CC64CDB}" destId="{DAB4745D-7382-4C55-B2BC-018B9DFED08A}" srcOrd="0" destOrd="0" presId="urn:microsoft.com/office/officeart/2005/8/layout/list1"/>
    <dgm:cxn modelId="{576F91FC-DFB2-4546-BD64-37158C914C25}" srcId="{D23D481A-624C-4BA1-8B40-DC6E4E427FC7}" destId="{3E0A0807-980D-4F2A-ADEF-DD966672F4C8}" srcOrd="0" destOrd="0" parTransId="{4BD16A00-3528-40E3-AD53-BD91B06045E0}" sibTransId="{BE755BD3-D5F8-452B-A36A-2ACB90F2E87C}"/>
    <dgm:cxn modelId="{78452DFF-7667-4188-B324-E785F27DB6FE}" type="presOf" srcId="{5C265095-B118-403A-BAC9-D37F6234EC75}" destId="{D7FAFE34-15D0-4E49-9EFC-02CEA0D80093}" srcOrd="0" destOrd="0" presId="urn:microsoft.com/office/officeart/2005/8/layout/list1"/>
    <dgm:cxn modelId="{45982718-0BFA-4B78-82BE-6D9588E0BEAA}" type="presParOf" srcId="{1219A455-E87F-4A53-9101-B22954F09C71}" destId="{E546CB9B-B1C5-4CC5-9C4D-18EA32377950}" srcOrd="0" destOrd="0" presId="urn:microsoft.com/office/officeart/2005/8/layout/list1"/>
    <dgm:cxn modelId="{FD7E42CF-8D29-4668-948D-830E93ACF820}" type="presParOf" srcId="{E546CB9B-B1C5-4CC5-9C4D-18EA32377950}" destId="{DA3D6598-0F2F-4C42-AA1B-D222E4B07468}" srcOrd="0" destOrd="0" presId="urn:microsoft.com/office/officeart/2005/8/layout/list1"/>
    <dgm:cxn modelId="{AAE3CB73-549A-42D2-AB9B-A683D724F97F}" type="presParOf" srcId="{E546CB9B-B1C5-4CC5-9C4D-18EA32377950}" destId="{41F03D74-0F4B-49C9-A823-964995C5D33B}" srcOrd="1" destOrd="0" presId="urn:microsoft.com/office/officeart/2005/8/layout/list1"/>
    <dgm:cxn modelId="{90EEB115-2FFE-45BB-902C-AB9E037AFF47}" type="presParOf" srcId="{1219A455-E87F-4A53-9101-B22954F09C71}" destId="{7F56F6E1-E1C0-447A-9B17-77DDD543431F}" srcOrd="1" destOrd="0" presId="urn:microsoft.com/office/officeart/2005/8/layout/list1"/>
    <dgm:cxn modelId="{CB679493-A989-4233-A9CF-38617102DD17}" type="presParOf" srcId="{1219A455-E87F-4A53-9101-B22954F09C71}" destId="{0218AB18-4A49-4E06-BE68-8CD1C42974F9}" srcOrd="2" destOrd="0" presId="urn:microsoft.com/office/officeart/2005/8/layout/list1"/>
    <dgm:cxn modelId="{D6921A3D-47EE-44B1-8D96-26E0E4D9638B}" type="presParOf" srcId="{1219A455-E87F-4A53-9101-B22954F09C71}" destId="{88425E6A-D496-4380-B2A8-CCE33A06FA68}" srcOrd="3" destOrd="0" presId="urn:microsoft.com/office/officeart/2005/8/layout/list1"/>
    <dgm:cxn modelId="{16BDF908-A92D-4075-9E28-F6B8F9BA1BFA}" type="presParOf" srcId="{1219A455-E87F-4A53-9101-B22954F09C71}" destId="{C87A40C8-6DA4-4921-A5AB-4D3000FF50DE}" srcOrd="4" destOrd="0" presId="urn:microsoft.com/office/officeart/2005/8/layout/list1"/>
    <dgm:cxn modelId="{A2BBCECD-68C3-47AD-A457-67D6E094A710}" type="presParOf" srcId="{C87A40C8-6DA4-4921-A5AB-4D3000FF50DE}" destId="{F451B0FC-298C-4E88-B2E5-DAF5C7858BBC}" srcOrd="0" destOrd="0" presId="urn:microsoft.com/office/officeart/2005/8/layout/list1"/>
    <dgm:cxn modelId="{7937C430-6C72-43A3-99C1-8750EC528C93}" type="presParOf" srcId="{C87A40C8-6DA4-4921-A5AB-4D3000FF50DE}" destId="{BB64E3D9-1E44-487F-A053-D3BA73EA6745}" srcOrd="1" destOrd="0" presId="urn:microsoft.com/office/officeart/2005/8/layout/list1"/>
    <dgm:cxn modelId="{5843F90C-B322-415D-9556-8A44853EA23E}" type="presParOf" srcId="{1219A455-E87F-4A53-9101-B22954F09C71}" destId="{77B4295B-9C87-4BBA-8140-6E5BE287BD50}" srcOrd="5" destOrd="0" presId="urn:microsoft.com/office/officeart/2005/8/layout/list1"/>
    <dgm:cxn modelId="{E4B969C4-AD98-4A80-BD0E-89BD1259DA9B}" type="presParOf" srcId="{1219A455-E87F-4A53-9101-B22954F09C71}" destId="{9EC1433C-5FA2-4F6A-9EF5-68A0DB6240F2}" srcOrd="6" destOrd="0" presId="urn:microsoft.com/office/officeart/2005/8/layout/list1"/>
    <dgm:cxn modelId="{BDAD63BF-FEF2-46B4-B674-E03CED54EF75}" type="presParOf" srcId="{1219A455-E87F-4A53-9101-B22954F09C71}" destId="{C9B62662-5C68-4205-ADBB-DD57A41FF99E}" srcOrd="7" destOrd="0" presId="urn:microsoft.com/office/officeart/2005/8/layout/list1"/>
    <dgm:cxn modelId="{CF40F5B1-FA65-47C5-9930-357D246019D8}" type="presParOf" srcId="{1219A455-E87F-4A53-9101-B22954F09C71}" destId="{E2BE0796-6581-42DC-9DE6-71174A973A52}" srcOrd="8" destOrd="0" presId="urn:microsoft.com/office/officeart/2005/8/layout/list1"/>
    <dgm:cxn modelId="{6A4CBE29-0E35-495C-B797-1E36768148C0}" type="presParOf" srcId="{E2BE0796-6581-42DC-9DE6-71174A973A52}" destId="{F4231288-0B4F-4A5C-9645-E8390E043333}" srcOrd="0" destOrd="0" presId="urn:microsoft.com/office/officeart/2005/8/layout/list1"/>
    <dgm:cxn modelId="{6E148665-58E3-4259-969A-A829C97736E7}" type="presParOf" srcId="{E2BE0796-6581-42DC-9DE6-71174A973A52}" destId="{EF532B2E-A86F-436E-A6E2-C18970CEF3EB}" srcOrd="1" destOrd="0" presId="urn:microsoft.com/office/officeart/2005/8/layout/list1"/>
    <dgm:cxn modelId="{81833BA5-A488-4DB1-A0C5-8ACEE4848347}" type="presParOf" srcId="{1219A455-E87F-4A53-9101-B22954F09C71}" destId="{7FB2FCC8-A9AD-4896-9331-E3410A39E624}" srcOrd="9" destOrd="0" presId="urn:microsoft.com/office/officeart/2005/8/layout/list1"/>
    <dgm:cxn modelId="{1FDDBB2F-2871-4266-B83E-627A827FEE86}" type="presParOf" srcId="{1219A455-E87F-4A53-9101-B22954F09C71}" destId="{BC771C62-702C-4501-B5B4-FA595C454CC3}" srcOrd="10" destOrd="0" presId="urn:microsoft.com/office/officeart/2005/8/layout/list1"/>
    <dgm:cxn modelId="{3F7760FA-D91A-4D11-A211-BC86569578D5}" type="presParOf" srcId="{1219A455-E87F-4A53-9101-B22954F09C71}" destId="{31720839-2B14-4776-9C21-263889406C0B}" srcOrd="11" destOrd="0" presId="urn:microsoft.com/office/officeart/2005/8/layout/list1"/>
    <dgm:cxn modelId="{84702A12-A819-41D4-8086-7DAE154520FB}" type="presParOf" srcId="{1219A455-E87F-4A53-9101-B22954F09C71}" destId="{5E0639BD-E33D-4487-A63E-18100C98BD4F}" srcOrd="12" destOrd="0" presId="urn:microsoft.com/office/officeart/2005/8/layout/list1"/>
    <dgm:cxn modelId="{721E224A-C958-4E30-BB3F-0CD0863DD840}" type="presParOf" srcId="{5E0639BD-E33D-4487-A63E-18100C98BD4F}" destId="{8F75840B-DF65-47B2-8C14-A189F0DAE75B}" srcOrd="0" destOrd="0" presId="urn:microsoft.com/office/officeart/2005/8/layout/list1"/>
    <dgm:cxn modelId="{E64DB34B-2DBC-4313-A06E-99EDB05308EF}" type="presParOf" srcId="{5E0639BD-E33D-4487-A63E-18100C98BD4F}" destId="{CDF4A22E-3100-4DEB-A09C-81C0B782FE6B}" srcOrd="1" destOrd="0" presId="urn:microsoft.com/office/officeart/2005/8/layout/list1"/>
    <dgm:cxn modelId="{FB40987B-68A1-48A6-AC09-966006093254}" type="presParOf" srcId="{1219A455-E87F-4A53-9101-B22954F09C71}" destId="{004B7273-01F3-4F98-8430-E0D36C648C41}" srcOrd="13" destOrd="0" presId="urn:microsoft.com/office/officeart/2005/8/layout/list1"/>
    <dgm:cxn modelId="{A94291A6-4F8F-48E5-924B-3DE26FB02DF5}" type="presParOf" srcId="{1219A455-E87F-4A53-9101-B22954F09C71}" destId="{5CA2FCEF-20F5-4C75-B41A-E9CE3D0C47CF}" srcOrd="14" destOrd="0" presId="urn:microsoft.com/office/officeart/2005/8/layout/list1"/>
    <dgm:cxn modelId="{4662F91B-D677-4363-9726-88C08954BF72}" type="presParOf" srcId="{1219A455-E87F-4A53-9101-B22954F09C71}" destId="{0D31AF19-778F-410D-B5D3-BFD5E3A2E60F}" srcOrd="15" destOrd="0" presId="urn:microsoft.com/office/officeart/2005/8/layout/list1"/>
    <dgm:cxn modelId="{150D49E1-D030-4DC2-A4BE-6790EE268A42}" type="presParOf" srcId="{1219A455-E87F-4A53-9101-B22954F09C71}" destId="{76FF3952-954E-4368-9AC7-7F02294499E4}" srcOrd="16" destOrd="0" presId="urn:microsoft.com/office/officeart/2005/8/layout/list1"/>
    <dgm:cxn modelId="{64B8C9EA-759D-42C3-84AD-53BC9F045DD4}" type="presParOf" srcId="{76FF3952-954E-4368-9AC7-7F02294499E4}" destId="{D7FAFE34-15D0-4E49-9EFC-02CEA0D80093}" srcOrd="0" destOrd="0" presId="urn:microsoft.com/office/officeart/2005/8/layout/list1"/>
    <dgm:cxn modelId="{54C61CDA-19FB-492F-9797-88029007AB15}" type="presParOf" srcId="{76FF3952-954E-4368-9AC7-7F02294499E4}" destId="{5072C741-B996-41D4-9216-23E953CA531D}" srcOrd="1" destOrd="0" presId="urn:microsoft.com/office/officeart/2005/8/layout/list1"/>
    <dgm:cxn modelId="{DCF1B7B0-F38D-43D3-80B4-BE11633B5F96}" type="presParOf" srcId="{1219A455-E87F-4A53-9101-B22954F09C71}" destId="{2E2E5939-5C13-4028-B1B8-491759486A3B}" srcOrd="17" destOrd="0" presId="urn:microsoft.com/office/officeart/2005/8/layout/list1"/>
    <dgm:cxn modelId="{2701894D-1E92-470E-83A5-31284158B489}" type="presParOf" srcId="{1219A455-E87F-4A53-9101-B22954F09C71}" destId="{DAB4745D-7382-4C55-B2BC-018B9DFED08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C20CEE6-ABFC-4BF3-9E65-81CC7FF4899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1254A566-D144-4DA6-9622-43AF02CCB72C}">
      <dgm:prSet/>
      <dgm:spPr/>
      <dgm:t>
        <a:bodyPr/>
        <a:lstStyle/>
        <a:p>
          <a:r>
            <a:rPr lang="ca-ES"/>
            <a:t>Direcció de Cures: </a:t>
          </a:r>
        </a:p>
      </dgm:t>
    </dgm:pt>
    <dgm:pt modelId="{372614D5-881A-429F-8B76-F56E70100609}" type="parTrans" cxnId="{65FE41D9-5F4B-4909-956C-480ADEFB78EC}">
      <dgm:prSet/>
      <dgm:spPr/>
      <dgm:t>
        <a:bodyPr/>
        <a:lstStyle/>
        <a:p>
          <a:endParaRPr lang="ca-ES"/>
        </a:p>
      </dgm:t>
    </dgm:pt>
    <dgm:pt modelId="{6FD97661-EABE-43A9-8714-2AAFFF3AA36C}" type="sibTrans" cxnId="{65FE41D9-5F4B-4909-956C-480ADEFB78EC}">
      <dgm:prSet/>
      <dgm:spPr/>
      <dgm:t>
        <a:bodyPr/>
        <a:lstStyle/>
        <a:p>
          <a:endParaRPr lang="ca-ES"/>
        </a:p>
      </dgm:t>
    </dgm:pt>
    <dgm:pt modelId="{95E91990-E1CA-473F-B1F3-62E4BC9D8BB3}">
      <dgm:prSet/>
      <dgm:spPr/>
      <dgm:t>
        <a:bodyPr/>
        <a:lstStyle/>
        <a:p>
          <a:r>
            <a:rPr lang="ca-ES"/>
            <a:t>Cobertura de vacances i baixes laborals</a:t>
          </a:r>
        </a:p>
      </dgm:t>
    </dgm:pt>
    <dgm:pt modelId="{A24BE681-5CA1-4D21-9C85-E98AD4E7B0D8}" type="parTrans" cxnId="{A1C09C2D-3FFE-4EFD-BEFA-3517177300DB}">
      <dgm:prSet/>
      <dgm:spPr/>
      <dgm:t>
        <a:bodyPr/>
        <a:lstStyle/>
        <a:p>
          <a:endParaRPr lang="ca-ES"/>
        </a:p>
      </dgm:t>
    </dgm:pt>
    <dgm:pt modelId="{64AF20D9-7684-415E-A89C-B0FE45A9BD25}" type="sibTrans" cxnId="{A1C09C2D-3FFE-4EFD-BEFA-3517177300DB}">
      <dgm:prSet/>
      <dgm:spPr/>
      <dgm:t>
        <a:bodyPr/>
        <a:lstStyle/>
        <a:p>
          <a:endParaRPr lang="ca-ES"/>
        </a:p>
      </dgm:t>
    </dgm:pt>
    <dgm:pt modelId="{44BB867C-2A5D-40E7-A19E-6A20CEA759A6}">
      <dgm:prSet/>
      <dgm:spPr/>
      <dgm:t>
        <a:bodyPr/>
        <a:lstStyle/>
        <a:p>
          <a:r>
            <a:rPr lang="ca-ES" dirty="0"/>
            <a:t>Formació específica</a:t>
          </a:r>
        </a:p>
      </dgm:t>
    </dgm:pt>
    <dgm:pt modelId="{488A5B18-41D8-4CD7-9FE1-8F21D01EE550}" type="parTrans" cxnId="{2E28988A-3726-4BFA-9CCE-0D071CDA5E0A}">
      <dgm:prSet/>
      <dgm:spPr/>
      <dgm:t>
        <a:bodyPr/>
        <a:lstStyle/>
        <a:p>
          <a:endParaRPr lang="ca-ES"/>
        </a:p>
      </dgm:t>
    </dgm:pt>
    <dgm:pt modelId="{7ACDAF7C-0A25-488A-8D5E-24B665EED671}" type="sibTrans" cxnId="{2E28988A-3726-4BFA-9CCE-0D071CDA5E0A}">
      <dgm:prSet/>
      <dgm:spPr/>
      <dgm:t>
        <a:bodyPr/>
        <a:lstStyle/>
        <a:p>
          <a:endParaRPr lang="ca-ES"/>
        </a:p>
      </dgm:t>
    </dgm:pt>
    <dgm:pt modelId="{576D69E1-991E-426A-8849-245ACC02C715}">
      <dgm:prSet/>
      <dgm:spPr/>
      <dgm:t>
        <a:bodyPr/>
        <a:lstStyle/>
        <a:p>
          <a:r>
            <a:rPr lang="ca-ES" dirty="0"/>
            <a:t>Direcció general:</a:t>
          </a:r>
        </a:p>
      </dgm:t>
    </dgm:pt>
    <dgm:pt modelId="{C0C5CC03-A15B-4318-A0F8-24181CB52844}" type="parTrans" cxnId="{033E5925-083B-4AAF-9264-B330ABFD7C02}">
      <dgm:prSet/>
      <dgm:spPr/>
      <dgm:t>
        <a:bodyPr/>
        <a:lstStyle/>
        <a:p>
          <a:endParaRPr lang="ca-ES"/>
        </a:p>
      </dgm:t>
    </dgm:pt>
    <dgm:pt modelId="{128F58AC-5C17-4B04-B472-A9D5939258D0}" type="sibTrans" cxnId="{033E5925-083B-4AAF-9264-B330ABFD7C02}">
      <dgm:prSet/>
      <dgm:spPr/>
      <dgm:t>
        <a:bodyPr/>
        <a:lstStyle/>
        <a:p>
          <a:endParaRPr lang="ca-ES"/>
        </a:p>
      </dgm:t>
    </dgm:pt>
    <dgm:pt modelId="{120652F0-4F5B-4ED3-ADC7-6A21B5D0C00D}">
      <dgm:prSet/>
      <dgm:spPr/>
      <dgm:t>
        <a:bodyPr/>
        <a:lstStyle/>
        <a:p>
          <a:r>
            <a:rPr lang="ca-ES" dirty="0"/>
            <a:t>Certificació IPA 2021: aprox. 20 anys sense reconeixement del rol</a:t>
          </a:r>
        </a:p>
      </dgm:t>
    </dgm:pt>
    <dgm:pt modelId="{835FE014-E728-4DC3-B672-8B95590EDCBD}" type="parTrans" cxnId="{0B60EC0B-A01A-42DA-87DE-FCA89EEB08C7}">
      <dgm:prSet/>
      <dgm:spPr/>
      <dgm:t>
        <a:bodyPr/>
        <a:lstStyle/>
        <a:p>
          <a:endParaRPr lang="ca-ES"/>
        </a:p>
      </dgm:t>
    </dgm:pt>
    <dgm:pt modelId="{611D6CA7-BE37-4FBE-B4A3-E961B99F20C2}" type="sibTrans" cxnId="{0B60EC0B-A01A-42DA-87DE-FCA89EEB08C7}">
      <dgm:prSet/>
      <dgm:spPr/>
      <dgm:t>
        <a:bodyPr/>
        <a:lstStyle/>
        <a:p>
          <a:endParaRPr lang="ca-ES"/>
        </a:p>
      </dgm:t>
    </dgm:pt>
    <dgm:pt modelId="{6E36D281-4132-45B3-80AE-AD42DB149CE7}">
      <dgm:prSet/>
      <dgm:spPr/>
      <dgm:t>
        <a:bodyPr/>
        <a:lstStyle/>
        <a:p>
          <a:r>
            <a:rPr lang="ca-ES"/>
            <a:t>Equip interdisciplinari:</a:t>
          </a:r>
        </a:p>
      </dgm:t>
    </dgm:pt>
    <dgm:pt modelId="{0A6F6A65-8523-448D-B041-70F3F2A8F86B}" type="parTrans" cxnId="{3B2C68D4-A394-4D7C-A759-0558E43C4947}">
      <dgm:prSet/>
      <dgm:spPr/>
      <dgm:t>
        <a:bodyPr/>
        <a:lstStyle/>
        <a:p>
          <a:endParaRPr lang="ca-ES"/>
        </a:p>
      </dgm:t>
    </dgm:pt>
    <dgm:pt modelId="{80E1E551-BDBB-4A0C-84E9-DEE14BBE510B}" type="sibTrans" cxnId="{3B2C68D4-A394-4D7C-A759-0558E43C4947}">
      <dgm:prSet/>
      <dgm:spPr/>
      <dgm:t>
        <a:bodyPr/>
        <a:lstStyle/>
        <a:p>
          <a:endParaRPr lang="ca-ES"/>
        </a:p>
      </dgm:t>
    </dgm:pt>
    <dgm:pt modelId="{9460CD9E-C56B-4580-BC44-AAF74810721D}">
      <dgm:prSet/>
      <dgm:spPr/>
      <dgm:t>
        <a:bodyPr/>
        <a:lstStyle/>
        <a:p>
          <a:r>
            <a:rPr lang="ca-ES" dirty="0"/>
            <a:t>1 Infermera dintre d’equip de metges </a:t>
          </a:r>
        </a:p>
      </dgm:t>
    </dgm:pt>
    <dgm:pt modelId="{4DFE30BE-CBF2-4CB0-8072-84E823561544}" type="parTrans" cxnId="{E036C2C1-458E-4F50-BCDB-E3EF1DC2BB5D}">
      <dgm:prSet/>
      <dgm:spPr/>
      <dgm:t>
        <a:bodyPr/>
        <a:lstStyle/>
        <a:p>
          <a:endParaRPr lang="ca-ES"/>
        </a:p>
      </dgm:t>
    </dgm:pt>
    <dgm:pt modelId="{78E9C1F7-4BE8-4D6E-BCCA-C5A667B85D8D}" type="sibTrans" cxnId="{E036C2C1-458E-4F50-BCDB-E3EF1DC2BB5D}">
      <dgm:prSet/>
      <dgm:spPr/>
      <dgm:t>
        <a:bodyPr/>
        <a:lstStyle/>
        <a:p>
          <a:endParaRPr lang="ca-ES"/>
        </a:p>
      </dgm:t>
    </dgm:pt>
    <dgm:pt modelId="{608030BA-97EA-4390-9A3C-CDBBEA83A222}">
      <dgm:prSet/>
      <dgm:spPr/>
      <dgm:t>
        <a:bodyPr/>
        <a:lstStyle/>
        <a:p>
          <a:r>
            <a:rPr lang="ca-ES" dirty="0"/>
            <a:t>Investigació dintre d’horari laboral</a:t>
          </a:r>
        </a:p>
      </dgm:t>
    </dgm:pt>
    <dgm:pt modelId="{6A31C9AA-E854-4117-8212-7FD4D2ED0069}" type="parTrans" cxnId="{291D90F1-619B-4D67-9D05-B289D60D62C3}">
      <dgm:prSet/>
      <dgm:spPr/>
      <dgm:t>
        <a:bodyPr/>
        <a:lstStyle/>
        <a:p>
          <a:endParaRPr lang="ca-ES"/>
        </a:p>
      </dgm:t>
    </dgm:pt>
    <dgm:pt modelId="{B022F72C-7CD5-468A-AAB7-074A25D7B379}" type="sibTrans" cxnId="{291D90F1-619B-4D67-9D05-B289D60D62C3}">
      <dgm:prSet/>
      <dgm:spPr/>
      <dgm:t>
        <a:bodyPr/>
        <a:lstStyle/>
        <a:p>
          <a:endParaRPr lang="ca-ES"/>
        </a:p>
      </dgm:t>
    </dgm:pt>
    <dgm:pt modelId="{30B77EB2-AAE6-458C-9E5B-03B537571438}">
      <dgm:prSet/>
      <dgm:spPr/>
      <dgm:t>
        <a:bodyPr/>
        <a:lstStyle/>
        <a:p>
          <a:r>
            <a:rPr lang="ca-ES" dirty="0"/>
            <a:t>Càrrega assistencial elevada</a:t>
          </a:r>
        </a:p>
      </dgm:t>
    </dgm:pt>
    <dgm:pt modelId="{F66FF61A-AA70-4222-AF95-8EAAD0C9A3DE}" type="parTrans" cxnId="{6A3593EB-2E10-482E-8F9E-CE8BF5044689}">
      <dgm:prSet/>
      <dgm:spPr/>
      <dgm:t>
        <a:bodyPr/>
        <a:lstStyle/>
        <a:p>
          <a:endParaRPr lang="ca-ES"/>
        </a:p>
      </dgm:t>
    </dgm:pt>
    <dgm:pt modelId="{9ECBEF91-293B-47BA-850D-94666E216687}" type="sibTrans" cxnId="{6A3593EB-2E10-482E-8F9E-CE8BF5044689}">
      <dgm:prSet/>
      <dgm:spPr/>
      <dgm:t>
        <a:bodyPr/>
        <a:lstStyle/>
        <a:p>
          <a:endParaRPr lang="ca-ES"/>
        </a:p>
      </dgm:t>
    </dgm:pt>
    <dgm:pt modelId="{63895B85-504C-4C32-BE69-B5769EFC9E67}">
      <dgm:prSet/>
      <dgm:spPr/>
      <dgm:t>
        <a:bodyPr/>
        <a:lstStyle/>
        <a:p>
          <a:r>
            <a:rPr lang="ca-ES" dirty="0"/>
            <a:t>Representació social</a:t>
          </a:r>
        </a:p>
      </dgm:t>
    </dgm:pt>
    <dgm:pt modelId="{206A3C21-51CD-480C-B58D-203048E7811C}" type="parTrans" cxnId="{4829AAB0-AC3E-44BF-BD86-058FFDDC00B3}">
      <dgm:prSet/>
      <dgm:spPr/>
      <dgm:t>
        <a:bodyPr/>
        <a:lstStyle/>
        <a:p>
          <a:endParaRPr lang="ca-ES"/>
        </a:p>
      </dgm:t>
    </dgm:pt>
    <dgm:pt modelId="{FBBFC511-C699-4A12-958B-37126F6F36CD}" type="sibTrans" cxnId="{4829AAB0-AC3E-44BF-BD86-058FFDDC00B3}">
      <dgm:prSet/>
      <dgm:spPr/>
      <dgm:t>
        <a:bodyPr/>
        <a:lstStyle/>
        <a:p>
          <a:endParaRPr lang="ca-ES"/>
        </a:p>
      </dgm:t>
    </dgm:pt>
    <dgm:pt modelId="{7AB3BB92-E27D-4A9C-87F2-99AC64FFFA12}">
      <dgm:prSet/>
      <dgm:spPr/>
      <dgm:t>
        <a:bodyPr/>
        <a:lstStyle/>
        <a:p>
          <a:r>
            <a:rPr lang="ca-ES" dirty="0"/>
            <a:t>Suport</a:t>
          </a:r>
        </a:p>
      </dgm:t>
    </dgm:pt>
    <dgm:pt modelId="{2BAEE483-DA75-4C1C-8F36-9817B7AB27F0}" type="parTrans" cxnId="{E8394626-F3DB-40FB-9B0C-199633CE530A}">
      <dgm:prSet/>
      <dgm:spPr/>
      <dgm:t>
        <a:bodyPr/>
        <a:lstStyle/>
        <a:p>
          <a:endParaRPr lang="ca-ES"/>
        </a:p>
      </dgm:t>
    </dgm:pt>
    <dgm:pt modelId="{F16948BF-E4ED-4429-86E3-8AD878167EAA}" type="sibTrans" cxnId="{E8394626-F3DB-40FB-9B0C-199633CE530A}">
      <dgm:prSet/>
      <dgm:spPr/>
      <dgm:t>
        <a:bodyPr/>
        <a:lstStyle/>
        <a:p>
          <a:endParaRPr lang="ca-ES"/>
        </a:p>
      </dgm:t>
    </dgm:pt>
    <dgm:pt modelId="{95DBE4F0-B26B-48E1-9BCA-E22CF6593863}">
      <dgm:prSet/>
      <dgm:spPr/>
      <dgm:t>
        <a:bodyPr/>
        <a:lstStyle/>
        <a:p>
          <a:r>
            <a:rPr lang="ca-ES" dirty="0"/>
            <a:t>Reunions fora horari laboral</a:t>
          </a:r>
        </a:p>
      </dgm:t>
    </dgm:pt>
    <dgm:pt modelId="{FCDC91C2-B071-4C63-9148-F90578C4FE09}" type="sibTrans" cxnId="{8B9C0ED0-15DB-458F-9CB2-D2BE0D2615E0}">
      <dgm:prSet/>
      <dgm:spPr/>
      <dgm:t>
        <a:bodyPr/>
        <a:lstStyle/>
        <a:p>
          <a:endParaRPr lang="ca-ES"/>
        </a:p>
      </dgm:t>
    </dgm:pt>
    <dgm:pt modelId="{DFC548B0-4592-4C68-9569-0658E86FF8DF}" type="parTrans" cxnId="{8B9C0ED0-15DB-458F-9CB2-D2BE0D2615E0}">
      <dgm:prSet/>
      <dgm:spPr/>
      <dgm:t>
        <a:bodyPr/>
        <a:lstStyle/>
        <a:p>
          <a:endParaRPr lang="ca-ES"/>
        </a:p>
      </dgm:t>
    </dgm:pt>
    <dgm:pt modelId="{7B4A100D-007D-4ED8-9CAC-3B4EBA0E8D23}" type="pres">
      <dgm:prSet presAssocID="{6C20CEE6-ABFC-4BF3-9E65-81CC7FF48996}" presName="linear" presStyleCnt="0">
        <dgm:presLayoutVars>
          <dgm:dir/>
          <dgm:animLvl val="lvl"/>
          <dgm:resizeHandles val="exact"/>
        </dgm:presLayoutVars>
      </dgm:prSet>
      <dgm:spPr/>
    </dgm:pt>
    <dgm:pt modelId="{08FEDB85-2AD3-4D0A-BD07-CAB4F40305C9}" type="pres">
      <dgm:prSet presAssocID="{1254A566-D144-4DA6-9622-43AF02CCB72C}" presName="parentLin" presStyleCnt="0"/>
      <dgm:spPr/>
    </dgm:pt>
    <dgm:pt modelId="{75B450F2-D40C-4A9D-B202-308D27F1BB76}" type="pres">
      <dgm:prSet presAssocID="{1254A566-D144-4DA6-9622-43AF02CCB72C}" presName="parentLeftMargin" presStyleLbl="node1" presStyleIdx="0" presStyleCnt="4"/>
      <dgm:spPr/>
    </dgm:pt>
    <dgm:pt modelId="{186C5E24-2B69-4C5B-B3F4-96D5227853D3}" type="pres">
      <dgm:prSet presAssocID="{1254A566-D144-4DA6-9622-43AF02CCB72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96CE848-FB61-4762-A0A7-E4A96201A590}" type="pres">
      <dgm:prSet presAssocID="{1254A566-D144-4DA6-9622-43AF02CCB72C}" presName="negativeSpace" presStyleCnt="0"/>
      <dgm:spPr/>
    </dgm:pt>
    <dgm:pt modelId="{7714C270-1567-40B9-808A-B305593DE050}" type="pres">
      <dgm:prSet presAssocID="{1254A566-D144-4DA6-9622-43AF02CCB72C}" presName="childText" presStyleLbl="conFgAcc1" presStyleIdx="0" presStyleCnt="4">
        <dgm:presLayoutVars>
          <dgm:bulletEnabled val="1"/>
        </dgm:presLayoutVars>
      </dgm:prSet>
      <dgm:spPr/>
    </dgm:pt>
    <dgm:pt modelId="{CA42847C-E39A-4825-AC03-E65B0DCFB793}" type="pres">
      <dgm:prSet presAssocID="{6FD97661-EABE-43A9-8714-2AAFFF3AA36C}" presName="spaceBetweenRectangles" presStyleCnt="0"/>
      <dgm:spPr/>
    </dgm:pt>
    <dgm:pt modelId="{6C0DC244-2347-4D62-9DD9-EBE34E1B9FD9}" type="pres">
      <dgm:prSet presAssocID="{576D69E1-991E-426A-8849-245ACC02C715}" presName="parentLin" presStyleCnt="0"/>
      <dgm:spPr/>
    </dgm:pt>
    <dgm:pt modelId="{AA79103F-B2D3-4230-AF3F-205BB27AC3D6}" type="pres">
      <dgm:prSet presAssocID="{576D69E1-991E-426A-8849-245ACC02C715}" presName="parentLeftMargin" presStyleLbl="node1" presStyleIdx="0" presStyleCnt="4"/>
      <dgm:spPr/>
    </dgm:pt>
    <dgm:pt modelId="{3F62ADEC-24A2-47C5-9415-79861C8EE9DB}" type="pres">
      <dgm:prSet presAssocID="{576D69E1-991E-426A-8849-245ACC02C71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EB51D70-9768-40D5-8C05-2BF3A1C35B49}" type="pres">
      <dgm:prSet presAssocID="{576D69E1-991E-426A-8849-245ACC02C715}" presName="negativeSpace" presStyleCnt="0"/>
      <dgm:spPr/>
    </dgm:pt>
    <dgm:pt modelId="{100CE513-1921-4929-B70A-A9219BE034E0}" type="pres">
      <dgm:prSet presAssocID="{576D69E1-991E-426A-8849-245ACC02C715}" presName="childText" presStyleLbl="conFgAcc1" presStyleIdx="1" presStyleCnt="4">
        <dgm:presLayoutVars>
          <dgm:bulletEnabled val="1"/>
        </dgm:presLayoutVars>
      </dgm:prSet>
      <dgm:spPr/>
    </dgm:pt>
    <dgm:pt modelId="{738329FB-D2DA-47A5-87E5-A5C8835A84B9}" type="pres">
      <dgm:prSet presAssocID="{128F58AC-5C17-4B04-B472-A9D5939258D0}" presName="spaceBetweenRectangles" presStyleCnt="0"/>
      <dgm:spPr/>
    </dgm:pt>
    <dgm:pt modelId="{84C1FDBB-FE7A-4CB2-AAA0-B05CF1FD868F}" type="pres">
      <dgm:prSet presAssocID="{6E36D281-4132-45B3-80AE-AD42DB149CE7}" presName="parentLin" presStyleCnt="0"/>
      <dgm:spPr/>
    </dgm:pt>
    <dgm:pt modelId="{F9BC49A8-3173-4456-8800-D9DC0A45D949}" type="pres">
      <dgm:prSet presAssocID="{6E36D281-4132-45B3-80AE-AD42DB149CE7}" presName="parentLeftMargin" presStyleLbl="node1" presStyleIdx="1" presStyleCnt="4"/>
      <dgm:spPr/>
    </dgm:pt>
    <dgm:pt modelId="{B7EEF8B0-218D-48CA-B186-E2BF45FF79D7}" type="pres">
      <dgm:prSet presAssocID="{6E36D281-4132-45B3-80AE-AD42DB149CE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12EFEF2-58DC-4311-9559-C73CF681F647}" type="pres">
      <dgm:prSet presAssocID="{6E36D281-4132-45B3-80AE-AD42DB149CE7}" presName="negativeSpace" presStyleCnt="0"/>
      <dgm:spPr/>
    </dgm:pt>
    <dgm:pt modelId="{EA196D02-00B3-4436-AF10-1300EA60D56D}" type="pres">
      <dgm:prSet presAssocID="{6E36D281-4132-45B3-80AE-AD42DB149CE7}" presName="childText" presStyleLbl="conFgAcc1" presStyleIdx="2" presStyleCnt="4">
        <dgm:presLayoutVars>
          <dgm:bulletEnabled val="1"/>
        </dgm:presLayoutVars>
      </dgm:prSet>
      <dgm:spPr/>
    </dgm:pt>
    <dgm:pt modelId="{ADA02E7A-D5F2-47FD-B8A0-A9EA281DB6BD}" type="pres">
      <dgm:prSet presAssocID="{80E1E551-BDBB-4A0C-84E9-DEE14BBE510B}" presName="spaceBetweenRectangles" presStyleCnt="0"/>
      <dgm:spPr/>
    </dgm:pt>
    <dgm:pt modelId="{D69D817D-E933-4453-976D-0C94B04D820B}" type="pres">
      <dgm:prSet presAssocID="{63895B85-504C-4C32-BE69-B5769EFC9E67}" presName="parentLin" presStyleCnt="0"/>
      <dgm:spPr/>
    </dgm:pt>
    <dgm:pt modelId="{DCED2D9C-3490-45C8-88E5-CFB51866EC83}" type="pres">
      <dgm:prSet presAssocID="{63895B85-504C-4C32-BE69-B5769EFC9E67}" presName="parentLeftMargin" presStyleLbl="node1" presStyleIdx="2" presStyleCnt="4"/>
      <dgm:spPr/>
    </dgm:pt>
    <dgm:pt modelId="{099965A6-354A-42BB-848C-1C17D5C2D2C1}" type="pres">
      <dgm:prSet presAssocID="{63895B85-504C-4C32-BE69-B5769EFC9E6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C278571-6AA6-4142-9521-81E518EAEB5B}" type="pres">
      <dgm:prSet presAssocID="{63895B85-504C-4C32-BE69-B5769EFC9E67}" presName="negativeSpace" presStyleCnt="0"/>
      <dgm:spPr/>
    </dgm:pt>
    <dgm:pt modelId="{64271E80-1C8E-492E-BE8F-D3909574E106}" type="pres">
      <dgm:prSet presAssocID="{63895B85-504C-4C32-BE69-B5769EFC9E6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1FA5908-77DD-45A7-97DC-7715484882C2}" type="presOf" srcId="{44BB867C-2A5D-40E7-A19E-6A20CEA759A6}" destId="{7714C270-1567-40B9-808A-B305593DE050}" srcOrd="0" destOrd="1" presId="urn:microsoft.com/office/officeart/2005/8/layout/list1"/>
    <dgm:cxn modelId="{9918CD0B-25C0-4BB3-BE53-6FF9AA470824}" type="presOf" srcId="{1254A566-D144-4DA6-9622-43AF02CCB72C}" destId="{75B450F2-D40C-4A9D-B202-308D27F1BB76}" srcOrd="0" destOrd="0" presId="urn:microsoft.com/office/officeart/2005/8/layout/list1"/>
    <dgm:cxn modelId="{0B60EC0B-A01A-42DA-87DE-FCA89EEB08C7}" srcId="{576D69E1-991E-426A-8849-245ACC02C715}" destId="{120652F0-4F5B-4ED3-ADC7-6A21B5D0C00D}" srcOrd="0" destOrd="0" parTransId="{835FE014-E728-4DC3-B672-8B95590EDCBD}" sibTransId="{611D6CA7-BE37-4FBE-B4A3-E961B99F20C2}"/>
    <dgm:cxn modelId="{0358DA10-2D0E-4234-A291-C571E7EB22AA}" type="presOf" srcId="{9460CD9E-C56B-4580-BC44-AAF74810721D}" destId="{EA196D02-00B3-4436-AF10-1300EA60D56D}" srcOrd="0" destOrd="0" presId="urn:microsoft.com/office/officeart/2005/8/layout/list1"/>
    <dgm:cxn modelId="{555E5611-B00E-46A2-A86A-ED313663E19C}" type="presOf" srcId="{576D69E1-991E-426A-8849-245ACC02C715}" destId="{AA79103F-B2D3-4230-AF3F-205BB27AC3D6}" srcOrd="0" destOrd="0" presId="urn:microsoft.com/office/officeart/2005/8/layout/list1"/>
    <dgm:cxn modelId="{5534BD12-0A11-491F-BDDB-2A196D257D19}" type="presOf" srcId="{63895B85-504C-4C32-BE69-B5769EFC9E67}" destId="{099965A6-354A-42BB-848C-1C17D5C2D2C1}" srcOrd="1" destOrd="0" presId="urn:microsoft.com/office/officeart/2005/8/layout/list1"/>
    <dgm:cxn modelId="{033E5925-083B-4AAF-9264-B330ABFD7C02}" srcId="{6C20CEE6-ABFC-4BF3-9E65-81CC7FF48996}" destId="{576D69E1-991E-426A-8849-245ACC02C715}" srcOrd="1" destOrd="0" parTransId="{C0C5CC03-A15B-4318-A0F8-24181CB52844}" sibTransId="{128F58AC-5C17-4B04-B472-A9D5939258D0}"/>
    <dgm:cxn modelId="{E8394626-F3DB-40FB-9B0C-199633CE530A}" srcId="{63895B85-504C-4C32-BE69-B5769EFC9E67}" destId="{7AB3BB92-E27D-4A9C-87F2-99AC64FFFA12}" srcOrd="0" destOrd="0" parTransId="{2BAEE483-DA75-4C1C-8F36-9817B7AB27F0}" sibTransId="{F16948BF-E4ED-4429-86E3-8AD878167EAA}"/>
    <dgm:cxn modelId="{BCE7DE28-D1D9-491A-BBE3-E7B02E5DAF62}" type="presOf" srcId="{1254A566-D144-4DA6-9622-43AF02CCB72C}" destId="{186C5E24-2B69-4C5B-B3F4-96D5227853D3}" srcOrd="1" destOrd="0" presId="urn:microsoft.com/office/officeart/2005/8/layout/list1"/>
    <dgm:cxn modelId="{A1C09C2D-3FFE-4EFD-BEFA-3517177300DB}" srcId="{1254A566-D144-4DA6-9622-43AF02CCB72C}" destId="{95E91990-E1CA-473F-B1F3-62E4BC9D8BB3}" srcOrd="0" destOrd="0" parTransId="{A24BE681-5CA1-4D21-9C85-E98AD4E7B0D8}" sibTransId="{64AF20D9-7684-415E-A89C-B0FE45A9BD25}"/>
    <dgm:cxn modelId="{8D49E164-525B-48A5-8B8B-E2AB47A17C77}" type="presOf" srcId="{576D69E1-991E-426A-8849-245ACC02C715}" destId="{3F62ADEC-24A2-47C5-9415-79861C8EE9DB}" srcOrd="1" destOrd="0" presId="urn:microsoft.com/office/officeart/2005/8/layout/list1"/>
    <dgm:cxn modelId="{FAC5FC88-5847-4745-AAFD-CE2FFF72D01A}" type="presOf" srcId="{7AB3BB92-E27D-4A9C-87F2-99AC64FFFA12}" destId="{64271E80-1C8E-492E-BE8F-D3909574E106}" srcOrd="0" destOrd="0" presId="urn:microsoft.com/office/officeart/2005/8/layout/list1"/>
    <dgm:cxn modelId="{2E28988A-3726-4BFA-9CCE-0D071CDA5E0A}" srcId="{1254A566-D144-4DA6-9622-43AF02CCB72C}" destId="{44BB867C-2A5D-40E7-A19E-6A20CEA759A6}" srcOrd="1" destOrd="0" parTransId="{488A5B18-41D8-4CD7-9FE1-8F21D01EE550}" sibTransId="{7ACDAF7C-0A25-488A-8D5E-24B665EED671}"/>
    <dgm:cxn modelId="{4CEF159C-8C55-40DF-922E-15AE54BFB749}" type="presOf" srcId="{6E36D281-4132-45B3-80AE-AD42DB149CE7}" destId="{F9BC49A8-3173-4456-8800-D9DC0A45D949}" srcOrd="0" destOrd="0" presId="urn:microsoft.com/office/officeart/2005/8/layout/list1"/>
    <dgm:cxn modelId="{A22D42A9-8014-47C7-9E37-6F047A85AFBC}" type="presOf" srcId="{30B77EB2-AAE6-458C-9E5B-03B537571438}" destId="{100CE513-1921-4929-B70A-A9219BE034E0}" srcOrd="0" destOrd="1" presId="urn:microsoft.com/office/officeart/2005/8/layout/list1"/>
    <dgm:cxn modelId="{4829AAB0-AC3E-44BF-BD86-058FFDDC00B3}" srcId="{6C20CEE6-ABFC-4BF3-9E65-81CC7FF48996}" destId="{63895B85-504C-4C32-BE69-B5769EFC9E67}" srcOrd="3" destOrd="0" parTransId="{206A3C21-51CD-480C-B58D-203048E7811C}" sibTransId="{FBBFC511-C699-4A12-958B-37126F6F36CD}"/>
    <dgm:cxn modelId="{393AD7B0-21FD-4E8F-A03F-F70289F9EF79}" type="presOf" srcId="{6E36D281-4132-45B3-80AE-AD42DB149CE7}" destId="{B7EEF8B0-218D-48CA-B186-E2BF45FF79D7}" srcOrd="1" destOrd="0" presId="urn:microsoft.com/office/officeart/2005/8/layout/list1"/>
    <dgm:cxn modelId="{35DABFB7-9EC5-44AC-B208-A4C023B00B2B}" type="presOf" srcId="{608030BA-97EA-4390-9A3C-CDBBEA83A222}" destId="{7714C270-1567-40B9-808A-B305593DE050}" srcOrd="0" destOrd="2" presId="urn:microsoft.com/office/officeart/2005/8/layout/list1"/>
    <dgm:cxn modelId="{90EED0BF-056F-42E5-A2A4-C1D7CA760200}" type="presOf" srcId="{120652F0-4F5B-4ED3-ADC7-6A21B5D0C00D}" destId="{100CE513-1921-4929-B70A-A9219BE034E0}" srcOrd="0" destOrd="0" presId="urn:microsoft.com/office/officeart/2005/8/layout/list1"/>
    <dgm:cxn modelId="{E036C2C1-458E-4F50-BCDB-E3EF1DC2BB5D}" srcId="{6E36D281-4132-45B3-80AE-AD42DB149CE7}" destId="{9460CD9E-C56B-4580-BC44-AAF74810721D}" srcOrd="0" destOrd="0" parTransId="{4DFE30BE-CBF2-4CB0-8072-84E823561544}" sibTransId="{78E9C1F7-4BE8-4D6E-BCCA-C5A667B85D8D}"/>
    <dgm:cxn modelId="{C4BFCBC1-0C2E-4BC3-8E1E-8AA4893D7EEF}" type="presOf" srcId="{6C20CEE6-ABFC-4BF3-9E65-81CC7FF48996}" destId="{7B4A100D-007D-4ED8-9CAC-3B4EBA0E8D23}" srcOrd="0" destOrd="0" presId="urn:microsoft.com/office/officeart/2005/8/layout/list1"/>
    <dgm:cxn modelId="{191867C5-9DC6-4FC5-A8CE-FEAF3B708D85}" type="presOf" srcId="{63895B85-504C-4C32-BE69-B5769EFC9E67}" destId="{DCED2D9C-3490-45C8-88E5-CFB51866EC83}" srcOrd="0" destOrd="0" presId="urn:microsoft.com/office/officeart/2005/8/layout/list1"/>
    <dgm:cxn modelId="{8B9C0ED0-15DB-458F-9CB2-D2BE0D2615E0}" srcId="{6E36D281-4132-45B3-80AE-AD42DB149CE7}" destId="{95DBE4F0-B26B-48E1-9BCA-E22CF6593863}" srcOrd="1" destOrd="0" parTransId="{DFC548B0-4592-4C68-9569-0658E86FF8DF}" sibTransId="{FCDC91C2-B071-4C63-9148-F90578C4FE09}"/>
    <dgm:cxn modelId="{3B2C68D4-A394-4D7C-A759-0558E43C4947}" srcId="{6C20CEE6-ABFC-4BF3-9E65-81CC7FF48996}" destId="{6E36D281-4132-45B3-80AE-AD42DB149CE7}" srcOrd="2" destOrd="0" parTransId="{0A6F6A65-8523-448D-B041-70F3F2A8F86B}" sibTransId="{80E1E551-BDBB-4A0C-84E9-DEE14BBE510B}"/>
    <dgm:cxn modelId="{89E70AD7-A743-4ADA-A58A-603ACE12A308}" type="presOf" srcId="{95E91990-E1CA-473F-B1F3-62E4BC9D8BB3}" destId="{7714C270-1567-40B9-808A-B305593DE050}" srcOrd="0" destOrd="0" presId="urn:microsoft.com/office/officeart/2005/8/layout/list1"/>
    <dgm:cxn modelId="{65FE41D9-5F4B-4909-956C-480ADEFB78EC}" srcId="{6C20CEE6-ABFC-4BF3-9E65-81CC7FF48996}" destId="{1254A566-D144-4DA6-9622-43AF02CCB72C}" srcOrd="0" destOrd="0" parTransId="{372614D5-881A-429F-8B76-F56E70100609}" sibTransId="{6FD97661-EABE-43A9-8714-2AAFFF3AA36C}"/>
    <dgm:cxn modelId="{0B474DE6-A0A4-468C-B434-3F389C973712}" type="presOf" srcId="{95DBE4F0-B26B-48E1-9BCA-E22CF6593863}" destId="{EA196D02-00B3-4436-AF10-1300EA60D56D}" srcOrd="0" destOrd="1" presId="urn:microsoft.com/office/officeart/2005/8/layout/list1"/>
    <dgm:cxn modelId="{6A3593EB-2E10-482E-8F9E-CE8BF5044689}" srcId="{576D69E1-991E-426A-8849-245ACC02C715}" destId="{30B77EB2-AAE6-458C-9E5B-03B537571438}" srcOrd="1" destOrd="0" parTransId="{F66FF61A-AA70-4222-AF95-8EAAD0C9A3DE}" sibTransId="{9ECBEF91-293B-47BA-850D-94666E216687}"/>
    <dgm:cxn modelId="{291D90F1-619B-4D67-9D05-B289D60D62C3}" srcId="{1254A566-D144-4DA6-9622-43AF02CCB72C}" destId="{608030BA-97EA-4390-9A3C-CDBBEA83A222}" srcOrd="2" destOrd="0" parTransId="{6A31C9AA-E854-4117-8212-7FD4D2ED0069}" sibTransId="{B022F72C-7CD5-468A-AAB7-074A25D7B379}"/>
    <dgm:cxn modelId="{481EEE1E-910C-4897-BE63-7CF029641031}" type="presParOf" srcId="{7B4A100D-007D-4ED8-9CAC-3B4EBA0E8D23}" destId="{08FEDB85-2AD3-4D0A-BD07-CAB4F40305C9}" srcOrd="0" destOrd="0" presId="urn:microsoft.com/office/officeart/2005/8/layout/list1"/>
    <dgm:cxn modelId="{99C7048F-47A3-49B7-85DF-12D2E8917237}" type="presParOf" srcId="{08FEDB85-2AD3-4D0A-BD07-CAB4F40305C9}" destId="{75B450F2-D40C-4A9D-B202-308D27F1BB76}" srcOrd="0" destOrd="0" presId="urn:microsoft.com/office/officeart/2005/8/layout/list1"/>
    <dgm:cxn modelId="{24E61B02-E13D-4F2D-98BA-D975C343574F}" type="presParOf" srcId="{08FEDB85-2AD3-4D0A-BD07-CAB4F40305C9}" destId="{186C5E24-2B69-4C5B-B3F4-96D5227853D3}" srcOrd="1" destOrd="0" presId="urn:microsoft.com/office/officeart/2005/8/layout/list1"/>
    <dgm:cxn modelId="{5CA7B81C-8EC2-4BD2-B96C-57480F61202D}" type="presParOf" srcId="{7B4A100D-007D-4ED8-9CAC-3B4EBA0E8D23}" destId="{296CE848-FB61-4762-A0A7-E4A96201A590}" srcOrd="1" destOrd="0" presId="urn:microsoft.com/office/officeart/2005/8/layout/list1"/>
    <dgm:cxn modelId="{6406998A-9F3E-4C49-BE80-1FE8E8B9E994}" type="presParOf" srcId="{7B4A100D-007D-4ED8-9CAC-3B4EBA0E8D23}" destId="{7714C270-1567-40B9-808A-B305593DE050}" srcOrd="2" destOrd="0" presId="urn:microsoft.com/office/officeart/2005/8/layout/list1"/>
    <dgm:cxn modelId="{8BD851CC-9A9B-47F8-B4F0-689CB8ED7420}" type="presParOf" srcId="{7B4A100D-007D-4ED8-9CAC-3B4EBA0E8D23}" destId="{CA42847C-E39A-4825-AC03-E65B0DCFB793}" srcOrd="3" destOrd="0" presId="urn:microsoft.com/office/officeart/2005/8/layout/list1"/>
    <dgm:cxn modelId="{2D948D2C-A571-47BA-98C2-FDCF4EC97060}" type="presParOf" srcId="{7B4A100D-007D-4ED8-9CAC-3B4EBA0E8D23}" destId="{6C0DC244-2347-4D62-9DD9-EBE34E1B9FD9}" srcOrd="4" destOrd="0" presId="urn:microsoft.com/office/officeart/2005/8/layout/list1"/>
    <dgm:cxn modelId="{5EBCC15F-9DBE-482C-9E04-340BA4E91AE5}" type="presParOf" srcId="{6C0DC244-2347-4D62-9DD9-EBE34E1B9FD9}" destId="{AA79103F-B2D3-4230-AF3F-205BB27AC3D6}" srcOrd="0" destOrd="0" presId="urn:microsoft.com/office/officeart/2005/8/layout/list1"/>
    <dgm:cxn modelId="{9054801C-2943-4C45-82BE-9B3E8DFAB11E}" type="presParOf" srcId="{6C0DC244-2347-4D62-9DD9-EBE34E1B9FD9}" destId="{3F62ADEC-24A2-47C5-9415-79861C8EE9DB}" srcOrd="1" destOrd="0" presId="urn:microsoft.com/office/officeart/2005/8/layout/list1"/>
    <dgm:cxn modelId="{42C6414C-5F80-4F23-9840-2CBCC0F3A349}" type="presParOf" srcId="{7B4A100D-007D-4ED8-9CAC-3B4EBA0E8D23}" destId="{3EB51D70-9768-40D5-8C05-2BF3A1C35B49}" srcOrd="5" destOrd="0" presId="urn:microsoft.com/office/officeart/2005/8/layout/list1"/>
    <dgm:cxn modelId="{8F508199-082E-4F5D-ACEC-8C7E460825A2}" type="presParOf" srcId="{7B4A100D-007D-4ED8-9CAC-3B4EBA0E8D23}" destId="{100CE513-1921-4929-B70A-A9219BE034E0}" srcOrd="6" destOrd="0" presId="urn:microsoft.com/office/officeart/2005/8/layout/list1"/>
    <dgm:cxn modelId="{5D6B00DD-F082-4047-89C2-15BE4169BED2}" type="presParOf" srcId="{7B4A100D-007D-4ED8-9CAC-3B4EBA0E8D23}" destId="{738329FB-D2DA-47A5-87E5-A5C8835A84B9}" srcOrd="7" destOrd="0" presId="urn:microsoft.com/office/officeart/2005/8/layout/list1"/>
    <dgm:cxn modelId="{41FEC5D4-8A2E-4A63-8EC2-2B9AD3C028A2}" type="presParOf" srcId="{7B4A100D-007D-4ED8-9CAC-3B4EBA0E8D23}" destId="{84C1FDBB-FE7A-4CB2-AAA0-B05CF1FD868F}" srcOrd="8" destOrd="0" presId="urn:microsoft.com/office/officeart/2005/8/layout/list1"/>
    <dgm:cxn modelId="{E9D6871C-48C1-4A10-A720-4B01514448BD}" type="presParOf" srcId="{84C1FDBB-FE7A-4CB2-AAA0-B05CF1FD868F}" destId="{F9BC49A8-3173-4456-8800-D9DC0A45D949}" srcOrd="0" destOrd="0" presId="urn:microsoft.com/office/officeart/2005/8/layout/list1"/>
    <dgm:cxn modelId="{46ACAE1F-1F09-443A-855B-3C17157702B8}" type="presParOf" srcId="{84C1FDBB-FE7A-4CB2-AAA0-B05CF1FD868F}" destId="{B7EEF8B0-218D-48CA-B186-E2BF45FF79D7}" srcOrd="1" destOrd="0" presId="urn:microsoft.com/office/officeart/2005/8/layout/list1"/>
    <dgm:cxn modelId="{BBFD4725-7E94-4621-83EA-9D8553DA8E21}" type="presParOf" srcId="{7B4A100D-007D-4ED8-9CAC-3B4EBA0E8D23}" destId="{A12EFEF2-58DC-4311-9559-C73CF681F647}" srcOrd="9" destOrd="0" presId="urn:microsoft.com/office/officeart/2005/8/layout/list1"/>
    <dgm:cxn modelId="{E219A717-A01B-41B7-84A2-ECBB2602F89F}" type="presParOf" srcId="{7B4A100D-007D-4ED8-9CAC-3B4EBA0E8D23}" destId="{EA196D02-00B3-4436-AF10-1300EA60D56D}" srcOrd="10" destOrd="0" presId="urn:microsoft.com/office/officeart/2005/8/layout/list1"/>
    <dgm:cxn modelId="{3D771B30-8B1F-481F-8923-84CAE589084A}" type="presParOf" srcId="{7B4A100D-007D-4ED8-9CAC-3B4EBA0E8D23}" destId="{ADA02E7A-D5F2-47FD-B8A0-A9EA281DB6BD}" srcOrd="11" destOrd="0" presId="urn:microsoft.com/office/officeart/2005/8/layout/list1"/>
    <dgm:cxn modelId="{40C236AD-DB3C-4E77-8308-928183508BA4}" type="presParOf" srcId="{7B4A100D-007D-4ED8-9CAC-3B4EBA0E8D23}" destId="{D69D817D-E933-4453-976D-0C94B04D820B}" srcOrd="12" destOrd="0" presId="urn:microsoft.com/office/officeart/2005/8/layout/list1"/>
    <dgm:cxn modelId="{068BE8C0-8F96-4D8B-83CA-628A6521072B}" type="presParOf" srcId="{D69D817D-E933-4453-976D-0C94B04D820B}" destId="{DCED2D9C-3490-45C8-88E5-CFB51866EC83}" srcOrd="0" destOrd="0" presId="urn:microsoft.com/office/officeart/2005/8/layout/list1"/>
    <dgm:cxn modelId="{CCFB0F8E-0AAD-465B-89CF-0FA8CE9BB9D0}" type="presParOf" srcId="{D69D817D-E933-4453-976D-0C94B04D820B}" destId="{099965A6-354A-42BB-848C-1C17D5C2D2C1}" srcOrd="1" destOrd="0" presId="urn:microsoft.com/office/officeart/2005/8/layout/list1"/>
    <dgm:cxn modelId="{66A0545B-26CA-42D1-881D-A12C7AD31603}" type="presParOf" srcId="{7B4A100D-007D-4ED8-9CAC-3B4EBA0E8D23}" destId="{CC278571-6AA6-4142-9521-81E518EAEB5B}" srcOrd="13" destOrd="0" presId="urn:microsoft.com/office/officeart/2005/8/layout/list1"/>
    <dgm:cxn modelId="{5F005DBF-09CE-4428-AC73-FD2F183A6C30}" type="presParOf" srcId="{7B4A100D-007D-4ED8-9CAC-3B4EBA0E8D23}" destId="{64271E80-1C8E-492E-BE8F-D3909574E10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6D5A286-9784-4225-AA63-3714627A121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2E5A2EF-8B67-48E5-A1C3-4F0315ED936D}">
      <dgm:prSet/>
      <dgm:spPr/>
      <dgm:t>
        <a:bodyPr/>
        <a:lstStyle/>
        <a:p>
          <a:r>
            <a:rPr lang="es-ES" dirty="0" err="1"/>
            <a:t>Trajectòria</a:t>
          </a:r>
          <a:r>
            <a:rPr lang="es-ES" dirty="0"/>
            <a:t> </a:t>
          </a:r>
          <a:r>
            <a:rPr lang="es-ES" dirty="0" err="1"/>
            <a:t>com</a:t>
          </a:r>
          <a:r>
            <a:rPr lang="es-ES" dirty="0"/>
            <a:t> a IPA: </a:t>
          </a:r>
          <a:r>
            <a:rPr lang="es-ES" dirty="0" err="1"/>
            <a:t>Infermera</a:t>
          </a:r>
          <a:r>
            <a:rPr lang="es-ES" dirty="0"/>
            <a:t> UFM des de 2002</a:t>
          </a:r>
          <a:endParaRPr lang="en-US" dirty="0"/>
        </a:p>
      </dgm:t>
    </dgm:pt>
    <dgm:pt modelId="{9345DBFC-FB2F-47E1-ACE5-283C432A3A44}" type="parTrans" cxnId="{8C1B5132-E7FF-403A-92CD-E58F5ACE9769}">
      <dgm:prSet/>
      <dgm:spPr/>
      <dgm:t>
        <a:bodyPr/>
        <a:lstStyle/>
        <a:p>
          <a:endParaRPr lang="en-US"/>
        </a:p>
      </dgm:t>
    </dgm:pt>
    <dgm:pt modelId="{D5A796C5-E122-48CF-A315-97FFD685FE83}" type="sibTrans" cxnId="{8C1B5132-E7FF-403A-92CD-E58F5ACE9769}">
      <dgm:prSet/>
      <dgm:spPr/>
      <dgm:t>
        <a:bodyPr/>
        <a:lstStyle/>
        <a:p>
          <a:endParaRPr lang="en-US"/>
        </a:p>
      </dgm:t>
    </dgm:pt>
    <dgm:pt modelId="{49F94F0C-4BC4-482F-949A-12FC39DEAD3C}">
      <dgm:prSet/>
      <dgm:spPr/>
      <dgm:t>
        <a:bodyPr/>
        <a:lstStyle/>
        <a:p>
          <a:r>
            <a:rPr lang="es-ES"/>
            <a:t>Màster en Infermeria de Pràctica Clínica Avançada 2017</a:t>
          </a:r>
          <a:endParaRPr lang="en-US"/>
        </a:p>
      </dgm:t>
    </dgm:pt>
    <dgm:pt modelId="{A43F3FAD-6621-4E3A-A4EC-BB11D3191DDF}" type="parTrans" cxnId="{0D84A0BA-C69E-40DB-B877-92CA4270AB28}">
      <dgm:prSet/>
      <dgm:spPr/>
      <dgm:t>
        <a:bodyPr/>
        <a:lstStyle/>
        <a:p>
          <a:endParaRPr lang="en-US"/>
        </a:p>
      </dgm:t>
    </dgm:pt>
    <dgm:pt modelId="{73AC3D47-8AF1-4C32-AF4B-63456F32D61D}" type="sibTrans" cxnId="{0D84A0BA-C69E-40DB-B877-92CA4270AB28}">
      <dgm:prSet/>
      <dgm:spPr/>
      <dgm:t>
        <a:bodyPr/>
        <a:lstStyle/>
        <a:p>
          <a:endParaRPr lang="en-US"/>
        </a:p>
      </dgm:t>
    </dgm:pt>
    <dgm:pt modelId="{54D63534-0A16-4572-A0B2-10CA78D8D288}">
      <dgm:prSet/>
      <dgm:spPr/>
      <dgm:t>
        <a:bodyPr/>
        <a:lstStyle/>
        <a:p>
          <a:r>
            <a:rPr lang="es-ES" dirty="0"/>
            <a:t>Beca PERIS 2018 </a:t>
          </a:r>
        </a:p>
        <a:p>
          <a:r>
            <a:rPr lang="es-ES" dirty="0"/>
            <a:t>sobre IPA</a:t>
          </a:r>
          <a:endParaRPr lang="en-US" dirty="0"/>
        </a:p>
      </dgm:t>
    </dgm:pt>
    <dgm:pt modelId="{AD1F3DEF-E672-4C05-886B-A0237E80488C}" type="parTrans" cxnId="{6FB70B8B-62A8-4543-87BD-E40FAD8952A9}">
      <dgm:prSet/>
      <dgm:spPr/>
      <dgm:t>
        <a:bodyPr/>
        <a:lstStyle/>
        <a:p>
          <a:endParaRPr lang="en-US"/>
        </a:p>
      </dgm:t>
    </dgm:pt>
    <dgm:pt modelId="{1148B38F-093F-4593-B876-E4B4646B3854}" type="sibTrans" cxnId="{6FB70B8B-62A8-4543-87BD-E40FAD8952A9}">
      <dgm:prSet/>
      <dgm:spPr/>
      <dgm:t>
        <a:bodyPr/>
        <a:lstStyle/>
        <a:p>
          <a:endParaRPr lang="en-US"/>
        </a:p>
      </dgm:t>
    </dgm:pt>
    <dgm:pt modelId="{2F240001-53EC-41B4-A765-7C5624B4BAEB}">
      <dgm:prSet/>
      <dgm:spPr/>
      <dgm:t>
        <a:bodyPr/>
        <a:lstStyle/>
        <a:p>
          <a:r>
            <a:rPr lang="es-ES" dirty="0" err="1"/>
            <a:t>Tesi</a:t>
          </a:r>
          <a:r>
            <a:rPr lang="es-ES" dirty="0"/>
            <a:t> doctoral: </a:t>
          </a:r>
          <a:r>
            <a:rPr lang="es-ES" dirty="0" err="1"/>
            <a:t>avaluació</a:t>
          </a:r>
          <a:r>
            <a:rPr lang="es-ES" dirty="0"/>
            <a:t> rol IPA a </a:t>
          </a:r>
          <a:r>
            <a:rPr lang="es-ES" dirty="0" err="1"/>
            <a:t>unitats</a:t>
          </a:r>
          <a:r>
            <a:rPr lang="es-ES" dirty="0"/>
            <a:t> </a:t>
          </a:r>
          <a:r>
            <a:rPr lang="es-ES" dirty="0" err="1"/>
            <a:t>càncer</a:t>
          </a:r>
          <a:r>
            <a:rPr lang="es-ES" dirty="0"/>
            <a:t> de mama (2018-     )</a:t>
          </a:r>
          <a:endParaRPr lang="en-US" dirty="0"/>
        </a:p>
      </dgm:t>
    </dgm:pt>
    <dgm:pt modelId="{40EE6992-B338-4C62-B183-641B936D402E}" type="parTrans" cxnId="{89DE2D01-8D89-49D3-9293-9D5797FF3B63}">
      <dgm:prSet/>
      <dgm:spPr/>
      <dgm:t>
        <a:bodyPr/>
        <a:lstStyle/>
        <a:p>
          <a:endParaRPr lang="en-US"/>
        </a:p>
      </dgm:t>
    </dgm:pt>
    <dgm:pt modelId="{6C665187-BF53-4DBB-A90C-7D309381AF85}" type="sibTrans" cxnId="{89DE2D01-8D89-49D3-9293-9D5797FF3B63}">
      <dgm:prSet/>
      <dgm:spPr/>
      <dgm:t>
        <a:bodyPr/>
        <a:lstStyle/>
        <a:p>
          <a:endParaRPr lang="en-US"/>
        </a:p>
      </dgm:t>
    </dgm:pt>
    <dgm:pt modelId="{3BF29CE1-8DE7-4E48-89D3-806EBE49E682}">
      <dgm:prSet/>
      <dgm:spPr/>
      <dgm:t>
        <a:bodyPr/>
        <a:lstStyle/>
        <a:p>
          <a:r>
            <a:rPr lang="es-ES" dirty="0"/>
            <a:t>Programes </a:t>
          </a:r>
          <a:r>
            <a:rPr lang="es-ES" dirty="0" err="1"/>
            <a:t>transversals</a:t>
          </a:r>
          <a:r>
            <a:rPr lang="es-ES" dirty="0"/>
            <a:t> (</a:t>
          </a:r>
          <a:r>
            <a:rPr lang="es-ES" dirty="0" err="1"/>
            <a:t>Educació</a:t>
          </a:r>
          <a:r>
            <a:rPr lang="es-ES" dirty="0"/>
            <a:t> per a la </a:t>
          </a:r>
          <a:r>
            <a:rPr lang="es-ES" dirty="0" err="1"/>
            <a:t>salut</a:t>
          </a:r>
          <a:r>
            <a:rPr lang="es-ES" dirty="0"/>
            <a:t>, </a:t>
          </a:r>
          <a:r>
            <a:rPr lang="es-ES" dirty="0" err="1"/>
            <a:t>Procés</a:t>
          </a:r>
          <a:r>
            <a:rPr lang="es-ES" dirty="0"/>
            <a:t> </a:t>
          </a:r>
          <a:r>
            <a:rPr lang="es-ES" dirty="0" err="1"/>
            <a:t>oncològic</a:t>
          </a:r>
          <a:r>
            <a:rPr lang="es-ES" dirty="0"/>
            <a:t> en SAP, </a:t>
          </a:r>
          <a:r>
            <a:rPr lang="es-ES" dirty="0" err="1"/>
            <a:t>Iconnecta’t</a:t>
          </a:r>
          <a:r>
            <a:rPr lang="es-ES" dirty="0"/>
            <a:t>,…)</a:t>
          </a:r>
          <a:endParaRPr lang="en-US" dirty="0"/>
        </a:p>
      </dgm:t>
    </dgm:pt>
    <dgm:pt modelId="{8FD91FB1-B64A-41DF-90CD-5C4646D54F92}" type="parTrans" cxnId="{98212AC1-1907-44B6-8F98-BBD802AA17EB}">
      <dgm:prSet/>
      <dgm:spPr/>
      <dgm:t>
        <a:bodyPr/>
        <a:lstStyle/>
        <a:p>
          <a:endParaRPr lang="en-US"/>
        </a:p>
      </dgm:t>
    </dgm:pt>
    <dgm:pt modelId="{7D147B02-DD7B-49F8-A928-263240A074C6}" type="sibTrans" cxnId="{98212AC1-1907-44B6-8F98-BBD802AA17EB}">
      <dgm:prSet/>
      <dgm:spPr/>
      <dgm:t>
        <a:bodyPr/>
        <a:lstStyle/>
        <a:p>
          <a:endParaRPr lang="en-US"/>
        </a:p>
      </dgm:t>
    </dgm:pt>
    <dgm:pt modelId="{109BE375-E68C-478C-A225-E488B14CACBC}" type="pres">
      <dgm:prSet presAssocID="{26D5A286-9784-4225-AA63-3714627A1214}" presName="diagram" presStyleCnt="0">
        <dgm:presLayoutVars>
          <dgm:dir/>
          <dgm:resizeHandles val="exact"/>
        </dgm:presLayoutVars>
      </dgm:prSet>
      <dgm:spPr/>
    </dgm:pt>
    <dgm:pt modelId="{A3483BB7-C403-48DD-A05C-D2D4195AED5D}" type="pres">
      <dgm:prSet presAssocID="{32E5A2EF-8B67-48E5-A1C3-4F0315ED936D}" presName="node" presStyleLbl="node1" presStyleIdx="0" presStyleCnt="5">
        <dgm:presLayoutVars>
          <dgm:bulletEnabled val="1"/>
        </dgm:presLayoutVars>
      </dgm:prSet>
      <dgm:spPr/>
    </dgm:pt>
    <dgm:pt modelId="{DC046360-6846-46D6-899E-24C38D6B5546}" type="pres">
      <dgm:prSet presAssocID="{D5A796C5-E122-48CF-A315-97FFD685FE83}" presName="sibTrans" presStyleCnt="0"/>
      <dgm:spPr/>
    </dgm:pt>
    <dgm:pt modelId="{C02EB4F9-D115-4340-ACC9-C97AD1E34EBF}" type="pres">
      <dgm:prSet presAssocID="{49F94F0C-4BC4-482F-949A-12FC39DEAD3C}" presName="node" presStyleLbl="node1" presStyleIdx="1" presStyleCnt="5">
        <dgm:presLayoutVars>
          <dgm:bulletEnabled val="1"/>
        </dgm:presLayoutVars>
      </dgm:prSet>
      <dgm:spPr/>
    </dgm:pt>
    <dgm:pt modelId="{BEDDC45A-9668-487F-B61C-AFFE24F0FA26}" type="pres">
      <dgm:prSet presAssocID="{73AC3D47-8AF1-4C32-AF4B-63456F32D61D}" presName="sibTrans" presStyleCnt="0"/>
      <dgm:spPr/>
    </dgm:pt>
    <dgm:pt modelId="{8FBB84F3-792B-4D12-9768-6836E98880DF}" type="pres">
      <dgm:prSet presAssocID="{54D63534-0A16-4572-A0B2-10CA78D8D288}" presName="node" presStyleLbl="node1" presStyleIdx="2" presStyleCnt="5">
        <dgm:presLayoutVars>
          <dgm:bulletEnabled val="1"/>
        </dgm:presLayoutVars>
      </dgm:prSet>
      <dgm:spPr/>
    </dgm:pt>
    <dgm:pt modelId="{88C12A4B-8043-4A40-A2C3-350E18177E88}" type="pres">
      <dgm:prSet presAssocID="{1148B38F-093F-4593-B876-E4B4646B3854}" presName="sibTrans" presStyleCnt="0"/>
      <dgm:spPr/>
    </dgm:pt>
    <dgm:pt modelId="{73FDA1BE-52CA-43B4-82A8-BCB5F4B4AFB0}" type="pres">
      <dgm:prSet presAssocID="{2F240001-53EC-41B4-A765-7C5624B4BAEB}" presName="node" presStyleLbl="node1" presStyleIdx="3" presStyleCnt="5">
        <dgm:presLayoutVars>
          <dgm:bulletEnabled val="1"/>
        </dgm:presLayoutVars>
      </dgm:prSet>
      <dgm:spPr/>
    </dgm:pt>
    <dgm:pt modelId="{89AB19C6-2EBA-4A73-8E2B-E015A8BC77B8}" type="pres">
      <dgm:prSet presAssocID="{6C665187-BF53-4DBB-A90C-7D309381AF85}" presName="sibTrans" presStyleCnt="0"/>
      <dgm:spPr/>
    </dgm:pt>
    <dgm:pt modelId="{751DC8EB-ABDF-4B61-8B86-ABD33A8E67C1}" type="pres">
      <dgm:prSet presAssocID="{3BF29CE1-8DE7-4E48-89D3-806EBE49E682}" presName="node" presStyleLbl="node1" presStyleIdx="4" presStyleCnt="5">
        <dgm:presLayoutVars>
          <dgm:bulletEnabled val="1"/>
        </dgm:presLayoutVars>
      </dgm:prSet>
      <dgm:spPr/>
    </dgm:pt>
  </dgm:ptLst>
  <dgm:cxnLst>
    <dgm:cxn modelId="{89DE2D01-8D89-49D3-9293-9D5797FF3B63}" srcId="{26D5A286-9784-4225-AA63-3714627A1214}" destId="{2F240001-53EC-41B4-A765-7C5624B4BAEB}" srcOrd="3" destOrd="0" parTransId="{40EE6992-B338-4C62-B183-641B936D402E}" sibTransId="{6C665187-BF53-4DBB-A90C-7D309381AF85}"/>
    <dgm:cxn modelId="{B8266513-2B7A-412A-BE0C-CB6FF5A7F12C}" type="presOf" srcId="{32E5A2EF-8B67-48E5-A1C3-4F0315ED936D}" destId="{A3483BB7-C403-48DD-A05C-D2D4195AED5D}" srcOrd="0" destOrd="0" presId="urn:microsoft.com/office/officeart/2005/8/layout/default"/>
    <dgm:cxn modelId="{8C1B5132-E7FF-403A-92CD-E58F5ACE9769}" srcId="{26D5A286-9784-4225-AA63-3714627A1214}" destId="{32E5A2EF-8B67-48E5-A1C3-4F0315ED936D}" srcOrd="0" destOrd="0" parTransId="{9345DBFC-FB2F-47E1-ACE5-283C432A3A44}" sibTransId="{D5A796C5-E122-48CF-A315-97FFD685FE83}"/>
    <dgm:cxn modelId="{5D2C0D89-A251-4AE6-A992-A01DCC88D736}" type="presOf" srcId="{3BF29CE1-8DE7-4E48-89D3-806EBE49E682}" destId="{751DC8EB-ABDF-4B61-8B86-ABD33A8E67C1}" srcOrd="0" destOrd="0" presId="urn:microsoft.com/office/officeart/2005/8/layout/default"/>
    <dgm:cxn modelId="{6FB70B8B-62A8-4543-87BD-E40FAD8952A9}" srcId="{26D5A286-9784-4225-AA63-3714627A1214}" destId="{54D63534-0A16-4572-A0B2-10CA78D8D288}" srcOrd="2" destOrd="0" parTransId="{AD1F3DEF-E672-4C05-886B-A0237E80488C}" sibTransId="{1148B38F-093F-4593-B876-E4B4646B3854}"/>
    <dgm:cxn modelId="{1E19C697-740F-47E5-8EFB-F6BD06257722}" type="presOf" srcId="{2F240001-53EC-41B4-A765-7C5624B4BAEB}" destId="{73FDA1BE-52CA-43B4-82A8-BCB5F4B4AFB0}" srcOrd="0" destOrd="0" presId="urn:microsoft.com/office/officeart/2005/8/layout/default"/>
    <dgm:cxn modelId="{0D84A0BA-C69E-40DB-B877-92CA4270AB28}" srcId="{26D5A286-9784-4225-AA63-3714627A1214}" destId="{49F94F0C-4BC4-482F-949A-12FC39DEAD3C}" srcOrd="1" destOrd="0" parTransId="{A43F3FAD-6621-4E3A-A4EC-BB11D3191DDF}" sibTransId="{73AC3D47-8AF1-4C32-AF4B-63456F32D61D}"/>
    <dgm:cxn modelId="{98212AC1-1907-44B6-8F98-BBD802AA17EB}" srcId="{26D5A286-9784-4225-AA63-3714627A1214}" destId="{3BF29CE1-8DE7-4E48-89D3-806EBE49E682}" srcOrd="4" destOrd="0" parTransId="{8FD91FB1-B64A-41DF-90CD-5C4646D54F92}" sibTransId="{7D147B02-DD7B-49F8-A928-263240A074C6}"/>
    <dgm:cxn modelId="{B9E4D6C3-6956-49F3-B4AF-DC23030C56AB}" type="presOf" srcId="{49F94F0C-4BC4-482F-949A-12FC39DEAD3C}" destId="{C02EB4F9-D115-4340-ACC9-C97AD1E34EBF}" srcOrd="0" destOrd="0" presId="urn:microsoft.com/office/officeart/2005/8/layout/default"/>
    <dgm:cxn modelId="{0610B9CE-DC52-4FB8-B82B-1C479695868D}" type="presOf" srcId="{26D5A286-9784-4225-AA63-3714627A1214}" destId="{109BE375-E68C-478C-A225-E488B14CACBC}" srcOrd="0" destOrd="0" presId="urn:microsoft.com/office/officeart/2005/8/layout/default"/>
    <dgm:cxn modelId="{85A950FB-92A6-4519-A187-0716C235D569}" type="presOf" srcId="{54D63534-0A16-4572-A0B2-10CA78D8D288}" destId="{8FBB84F3-792B-4D12-9768-6836E98880DF}" srcOrd="0" destOrd="0" presId="urn:microsoft.com/office/officeart/2005/8/layout/default"/>
    <dgm:cxn modelId="{D2EDC79E-BBEA-4AC9-BB35-9ABEF4652103}" type="presParOf" srcId="{109BE375-E68C-478C-A225-E488B14CACBC}" destId="{A3483BB7-C403-48DD-A05C-D2D4195AED5D}" srcOrd="0" destOrd="0" presId="urn:microsoft.com/office/officeart/2005/8/layout/default"/>
    <dgm:cxn modelId="{B24D3863-8A6E-4E9B-B744-007B590A0197}" type="presParOf" srcId="{109BE375-E68C-478C-A225-E488B14CACBC}" destId="{DC046360-6846-46D6-899E-24C38D6B5546}" srcOrd="1" destOrd="0" presId="urn:microsoft.com/office/officeart/2005/8/layout/default"/>
    <dgm:cxn modelId="{5BA3D183-CBFE-442F-99DF-B93B5144C9E2}" type="presParOf" srcId="{109BE375-E68C-478C-A225-E488B14CACBC}" destId="{C02EB4F9-D115-4340-ACC9-C97AD1E34EBF}" srcOrd="2" destOrd="0" presId="urn:microsoft.com/office/officeart/2005/8/layout/default"/>
    <dgm:cxn modelId="{C0092383-981A-40FF-9886-97EC8B0BA75E}" type="presParOf" srcId="{109BE375-E68C-478C-A225-E488B14CACBC}" destId="{BEDDC45A-9668-487F-B61C-AFFE24F0FA26}" srcOrd="3" destOrd="0" presId="urn:microsoft.com/office/officeart/2005/8/layout/default"/>
    <dgm:cxn modelId="{6FF524CF-4613-425D-A32C-7E688BDD9DC9}" type="presParOf" srcId="{109BE375-E68C-478C-A225-E488B14CACBC}" destId="{8FBB84F3-792B-4D12-9768-6836E98880DF}" srcOrd="4" destOrd="0" presId="urn:microsoft.com/office/officeart/2005/8/layout/default"/>
    <dgm:cxn modelId="{D0F45C38-3D25-4AA2-9742-EAEAD704D639}" type="presParOf" srcId="{109BE375-E68C-478C-A225-E488B14CACBC}" destId="{88C12A4B-8043-4A40-A2C3-350E18177E88}" srcOrd="5" destOrd="0" presId="urn:microsoft.com/office/officeart/2005/8/layout/default"/>
    <dgm:cxn modelId="{D3101681-5DEB-4CB3-99FD-B1170960EEE7}" type="presParOf" srcId="{109BE375-E68C-478C-A225-E488B14CACBC}" destId="{73FDA1BE-52CA-43B4-82A8-BCB5F4B4AFB0}" srcOrd="6" destOrd="0" presId="urn:microsoft.com/office/officeart/2005/8/layout/default"/>
    <dgm:cxn modelId="{EEB37C5F-ECF3-448F-B0B8-8B8C7F4784D6}" type="presParOf" srcId="{109BE375-E68C-478C-A225-E488B14CACBC}" destId="{89AB19C6-2EBA-4A73-8E2B-E015A8BC77B8}" srcOrd="7" destOrd="0" presId="urn:microsoft.com/office/officeart/2005/8/layout/default"/>
    <dgm:cxn modelId="{00B634DE-CF0D-4B97-AEAB-C3C996FFAC77}" type="presParOf" srcId="{109BE375-E68C-478C-A225-E488B14CACBC}" destId="{751DC8EB-ABDF-4B61-8B86-ABD33A8E67C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3217622-BB18-4BD3-9635-A1F973953D30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672BD2F5-DD00-4AE3-9FB6-1728E682993B}">
      <dgm:prSet/>
      <dgm:spPr/>
      <dgm:t>
        <a:bodyPr/>
        <a:lstStyle/>
        <a:p>
          <a:r>
            <a:rPr lang="ca-ES"/>
            <a:t>Unificar:</a:t>
          </a:r>
        </a:p>
      </dgm:t>
    </dgm:pt>
    <dgm:pt modelId="{C736D091-20F7-4962-8CBB-9D3A3084FED8}" type="parTrans" cxnId="{DE0BD17F-14AD-4B9A-8441-BDB19ADC6BFB}">
      <dgm:prSet/>
      <dgm:spPr/>
      <dgm:t>
        <a:bodyPr/>
        <a:lstStyle/>
        <a:p>
          <a:endParaRPr lang="ca-ES"/>
        </a:p>
      </dgm:t>
    </dgm:pt>
    <dgm:pt modelId="{DE0E3620-A949-40DA-A2D5-8D6BA42DCCDB}" type="sibTrans" cxnId="{DE0BD17F-14AD-4B9A-8441-BDB19ADC6BFB}">
      <dgm:prSet/>
      <dgm:spPr/>
      <dgm:t>
        <a:bodyPr/>
        <a:lstStyle/>
        <a:p>
          <a:endParaRPr lang="ca-ES"/>
        </a:p>
      </dgm:t>
    </dgm:pt>
    <dgm:pt modelId="{568D3BB4-FE12-4C30-BCCC-8416E030CDAF}">
      <dgm:prSet/>
      <dgm:spPr/>
      <dgm:t>
        <a:bodyPr/>
        <a:lstStyle/>
        <a:p>
          <a:r>
            <a:rPr lang="ca-ES" dirty="0"/>
            <a:t>Nom de visites en SAP</a:t>
          </a:r>
        </a:p>
      </dgm:t>
    </dgm:pt>
    <dgm:pt modelId="{6A3D5473-0BBA-4925-88DF-5AD06A48AC29}" type="sibTrans" cxnId="{1A4C275D-005A-4EA9-BC18-B32928022298}">
      <dgm:prSet/>
      <dgm:spPr/>
      <dgm:t>
        <a:bodyPr/>
        <a:lstStyle/>
        <a:p>
          <a:endParaRPr lang="ca-ES"/>
        </a:p>
      </dgm:t>
    </dgm:pt>
    <dgm:pt modelId="{6D60BA44-C6D3-4417-A86A-29D6CCF1379C}" type="parTrans" cxnId="{1A4C275D-005A-4EA9-BC18-B32928022298}">
      <dgm:prSet/>
      <dgm:spPr/>
      <dgm:t>
        <a:bodyPr/>
        <a:lstStyle/>
        <a:p>
          <a:endParaRPr lang="ca-ES"/>
        </a:p>
      </dgm:t>
    </dgm:pt>
    <dgm:pt modelId="{06FD2254-4107-47D9-8E57-79A6B6B36090}">
      <dgm:prSet/>
      <dgm:spPr/>
      <dgm:t>
        <a:bodyPr/>
        <a:lstStyle/>
        <a:p>
          <a:r>
            <a:rPr lang="ca-ES" dirty="0"/>
            <a:t>Definició de visites</a:t>
          </a:r>
        </a:p>
      </dgm:t>
    </dgm:pt>
    <dgm:pt modelId="{507E7971-4881-4DBE-8E07-EFF6CC3F27D6}" type="sibTrans" cxnId="{91F863B4-B3BB-42BB-9425-D532313EF1AB}">
      <dgm:prSet/>
      <dgm:spPr/>
      <dgm:t>
        <a:bodyPr/>
        <a:lstStyle/>
        <a:p>
          <a:endParaRPr lang="ca-ES"/>
        </a:p>
      </dgm:t>
    </dgm:pt>
    <dgm:pt modelId="{D7791660-60FA-4573-B95F-6504428E5306}" type="parTrans" cxnId="{91F863B4-B3BB-42BB-9425-D532313EF1AB}">
      <dgm:prSet/>
      <dgm:spPr/>
      <dgm:t>
        <a:bodyPr/>
        <a:lstStyle/>
        <a:p>
          <a:endParaRPr lang="ca-ES"/>
        </a:p>
      </dgm:t>
    </dgm:pt>
    <dgm:pt modelId="{45C5A0E8-6F53-4C60-96B7-C454EB00A1F7}">
      <dgm:prSet/>
      <dgm:spPr/>
      <dgm:t>
        <a:bodyPr/>
        <a:lstStyle/>
        <a:p>
          <a:r>
            <a:rPr lang="ca-ES" dirty="0"/>
            <a:t>Valoració integral d’infermeria</a:t>
          </a:r>
        </a:p>
      </dgm:t>
    </dgm:pt>
    <dgm:pt modelId="{092BB22E-C8F4-4E9B-A9A6-AFC01D2640B8}" type="sibTrans" cxnId="{16150415-0AD2-47FF-A280-D12B7A3E2A6A}">
      <dgm:prSet/>
      <dgm:spPr/>
      <dgm:t>
        <a:bodyPr/>
        <a:lstStyle/>
        <a:p>
          <a:endParaRPr lang="ca-ES"/>
        </a:p>
      </dgm:t>
    </dgm:pt>
    <dgm:pt modelId="{566E6517-7A02-4C71-9CE6-E7830A3EFCEA}" type="parTrans" cxnId="{16150415-0AD2-47FF-A280-D12B7A3E2A6A}">
      <dgm:prSet/>
      <dgm:spPr/>
      <dgm:t>
        <a:bodyPr/>
        <a:lstStyle/>
        <a:p>
          <a:endParaRPr lang="ca-ES"/>
        </a:p>
      </dgm:t>
    </dgm:pt>
    <dgm:pt modelId="{A8E3D16A-89FA-4CCD-B4B6-B4DCD7158416}">
      <dgm:prSet/>
      <dgm:spPr/>
      <dgm:t>
        <a:bodyPr/>
        <a:lstStyle/>
        <a:p>
          <a:r>
            <a:rPr lang="ca-ES" dirty="0"/>
            <a:t>Control de toxicitat r/a tractaments oncològics</a:t>
          </a:r>
        </a:p>
      </dgm:t>
    </dgm:pt>
    <dgm:pt modelId="{0F9E4DA2-BFFB-44A6-A694-106393C00F51}" type="sibTrans" cxnId="{6FBA8D17-2A92-4551-A8B3-7AC8711FC96D}">
      <dgm:prSet/>
      <dgm:spPr/>
      <dgm:t>
        <a:bodyPr/>
        <a:lstStyle/>
        <a:p>
          <a:endParaRPr lang="ca-ES"/>
        </a:p>
      </dgm:t>
    </dgm:pt>
    <dgm:pt modelId="{610849A5-8EAB-43BF-B2FC-467B2C1E5251}" type="parTrans" cxnId="{6FBA8D17-2A92-4551-A8B3-7AC8711FC96D}">
      <dgm:prSet/>
      <dgm:spPr/>
      <dgm:t>
        <a:bodyPr/>
        <a:lstStyle/>
        <a:p>
          <a:endParaRPr lang="ca-ES"/>
        </a:p>
      </dgm:t>
    </dgm:pt>
    <dgm:pt modelId="{6E936649-C578-4A71-8977-551A97737E57}">
      <dgm:prSet/>
      <dgm:spPr/>
      <dgm:t>
        <a:bodyPr/>
        <a:lstStyle/>
        <a:p>
          <a:r>
            <a:rPr lang="ca-ES" dirty="0"/>
            <a:t>Elaboració eines:</a:t>
          </a:r>
        </a:p>
      </dgm:t>
    </dgm:pt>
    <dgm:pt modelId="{2F1DBEB3-5210-4ADD-B032-99DC928B8595}" type="parTrans" cxnId="{8909B3EF-21C6-4008-91FA-84DC8C86A305}">
      <dgm:prSet/>
      <dgm:spPr/>
      <dgm:t>
        <a:bodyPr/>
        <a:lstStyle/>
        <a:p>
          <a:endParaRPr lang="ca-ES"/>
        </a:p>
      </dgm:t>
    </dgm:pt>
    <dgm:pt modelId="{8BB20D71-2EFD-4DA0-BA16-F65BBE2771B3}" type="sibTrans" cxnId="{8909B3EF-21C6-4008-91FA-84DC8C86A305}">
      <dgm:prSet/>
      <dgm:spPr/>
      <dgm:t>
        <a:bodyPr/>
        <a:lstStyle/>
        <a:p>
          <a:endParaRPr lang="ca-ES"/>
        </a:p>
      </dgm:t>
    </dgm:pt>
    <dgm:pt modelId="{D83C47AF-98DD-4211-89CD-51204564915E}">
      <dgm:prSet/>
      <dgm:spPr/>
      <dgm:t>
        <a:bodyPr/>
        <a:lstStyle/>
        <a:p>
          <a:r>
            <a:rPr lang="ca-ES"/>
            <a:t>Activitat infermeria-Moments del procés assistencial</a:t>
          </a:r>
          <a:endParaRPr lang="ca-ES" dirty="0"/>
        </a:p>
      </dgm:t>
    </dgm:pt>
    <dgm:pt modelId="{AC7F2305-F396-44EB-B08F-A61B24EEA0CF}" type="parTrans" cxnId="{113A6594-0B82-43E9-A7BB-F4A957625B0A}">
      <dgm:prSet/>
      <dgm:spPr/>
      <dgm:t>
        <a:bodyPr/>
        <a:lstStyle/>
        <a:p>
          <a:endParaRPr lang="ca-ES"/>
        </a:p>
      </dgm:t>
    </dgm:pt>
    <dgm:pt modelId="{8A800E7B-5928-4EEB-BD24-DA6DDF1C1A67}" type="sibTrans" cxnId="{113A6594-0B82-43E9-A7BB-F4A957625B0A}">
      <dgm:prSet/>
      <dgm:spPr/>
      <dgm:t>
        <a:bodyPr/>
        <a:lstStyle/>
        <a:p>
          <a:endParaRPr lang="ca-ES"/>
        </a:p>
      </dgm:t>
    </dgm:pt>
    <dgm:pt modelId="{85315D28-51F6-4CCA-92DA-2E614C12BB95}">
      <dgm:prSet/>
      <dgm:spPr/>
      <dgm:t>
        <a:bodyPr/>
        <a:lstStyle/>
        <a:p>
          <a:r>
            <a:rPr lang="ca-ES" dirty="0"/>
            <a:t>Fomentar:</a:t>
          </a:r>
        </a:p>
      </dgm:t>
    </dgm:pt>
    <dgm:pt modelId="{DCFE7521-8F5B-45E6-9AD2-FCCB3953D759}" type="parTrans" cxnId="{8C1B771B-AEAB-4811-9C78-1D528FC7D74E}">
      <dgm:prSet/>
      <dgm:spPr/>
      <dgm:t>
        <a:bodyPr/>
        <a:lstStyle/>
        <a:p>
          <a:endParaRPr lang="ca-ES"/>
        </a:p>
      </dgm:t>
    </dgm:pt>
    <dgm:pt modelId="{1B3D8920-EEC5-48AE-9EA6-29AFD547411B}" type="sibTrans" cxnId="{8C1B771B-AEAB-4811-9C78-1D528FC7D74E}">
      <dgm:prSet/>
      <dgm:spPr/>
      <dgm:t>
        <a:bodyPr/>
        <a:lstStyle/>
        <a:p>
          <a:endParaRPr lang="ca-ES"/>
        </a:p>
      </dgm:t>
    </dgm:pt>
    <dgm:pt modelId="{0097A7A4-E5C0-4E12-8B7D-B4753A9B3E05}">
      <dgm:prSet/>
      <dgm:spPr/>
      <dgm:t>
        <a:bodyPr/>
        <a:lstStyle/>
        <a:p>
          <a:r>
            <a:rPr lang="ca-ES" dirty="0"/>
            <a:t>Desenvolupar noves funcions IPA per patologia</a:t>
          </a:r>
        </a:p>
      </dgm:t>
    </dgm:pt>
    <dgm:pt modelId="{9C7EFC08-55B3-4B3A-AB80-3ECC003F8779}" type="parTrans" cxnId="{BF41C0E3-948A-4897-984D-D1E8D06E260B}">
      <dgm:prSet/>
      <dgm:spPr/>
      <dgm:t>
        <a:bodyPr/>
        <a:lstStyle/>
        <a:p>
          <a:endParaRPr lang="ca-ES"/>
        </a:p>
      </dgm:t>
    </dgm:pt>
    <dgm:pt modelId="{EF0EA4FF-FB81-48A3-A226-B72B21141B39}" type="sibTrans" cxnId="{BF41C0E3-948A-4897-984D-D1E8D06E260B}">
      <dgm:prSet/>
      <dgm:spPr/>
      <dgm:t>
        <a:bodyPr/>
        <a:lstStyle/>
        <a:p>
          <a:endParaRPr lang="ca-ES"/>
        </a:p>
      </dgm:t>
    </dgm:pt>
    <dgm:pt modelId="{3511ADB6-7179-430E-8E22-E2D17EFA97D8}">
      <dgm:prSet/>
      <dgm:spPr/>
      <dgm:t>
        <a:bodyPr/>
        <a:lstStyle/>
        <a:p>
          <a:r>
            <a:rPr lang="ca-ES" dirty="0"/>
            <a:t>Reunions entre equips</a:t>
          </a:r>
        </a:p>
      </dgm:t>
    </dgm:pt>
    <dgm:pt modelId="{2B2E4E91-50AD-49E6-89D1-4AC574304123}" type="parTrans" cxnId="{D104EA3A-9222-4A77-872C-62867F6AB38A}">
      <dgm:prSet/>
      <dgm:spPr/>
      <dgm:t>
        <a:bodyPr/>
        <a:lstStyle/>
        <a:p>
          <a:endParaRPr lang="ca-ES"/>
        </a:p>
      </dgm:t>
    </dgm:pt>
    <dgm:pt modelId="{8E1D8F98-DD39-4E2F-B6AD-2B4ED3E356CF}" type="sibTrans" cxnId="{D104EA3A-9222-4A77-872C-62867F6AB38A}">
      <dgm:prSet/>
      <dgm:spPr/>
      <dgm:t>
        <a:bodyPr/>
        <a:lstStyle/>
        <a:p>
          <a:endParaRPr lang="ca-ES"/>
        </a:p>
      </dgm:t>
    </dgm:pt>
    <dgm:pt modelId="{E982B8C1-D9E1-49A8-A7DE-43097C4F226A}">
      <dgm:prSet/>
      <dgm:spPr/>
      <dgm:t>
        <a:bodyPr/>
        <a:lstStyle/>
        <a:p>
          <a:r>
            <a:rPr lang="ca-ES" dirty="0"/>
            <a:t>Investigació per equips</a:t>
          </a:r>
        </a:p>
      </dgm:t>
    </dgm:pt>
    <dgm:pt modelId="{AFAF28D5-0708-429C-A6A0-1B2D09F93161}" type="parTrans" cxnId="{061B4CEC-E937-431C-B050-DC32F2C03933}">
      <dgm:prSet/>
      <dgm:spPr/>
      <dgm:t>
        <a:bodyPr/>
        <a:lstStyle/>
        <a:p>
          <a:endParaRPr lang="ca-ES"/>
        </a:p>
      </dgm:t>
    </dgm:pt>
    <dgm:pt modelId="{F591569A-5C1B-4AF4-B145-F35F3479E5A1}" type="sibTrans" cxnId="{061B4CEC-E937-431C-B050-DC32F2C03933}">
      <dgm:prSet/>
      <dgm:spPr/>
      <dgm:t>
        <a:bodyPr/>
        <a:lstStyle/>
        <a:p>
          <a:endParaRPr lang="ca-ES"/>
        </a:p>
      </dgm:t>
    </dgm:pt>
    <dgm:pt modelId="{2D1E2C61-6B80-4CAC-93CA-F2805A20291C}">
      <dgm:prSet/>
      <dgm:spPr/>
      <dgm:t>
        <a:bodyPr/>
        <a:lstStyle/>
        <a:p>
          <a:r>
            <a:rPr lang="ca-ES" dirty="0"/>
            <a:t>Programa </a:t>
          </a:r>
          <a:r>
            <a:rPr lang="ca-ES" dirty="0" err="1"/>
            <a:t>Iconnecta’t</a:t>
          </a:r>
          <a:endParaRPr lang="ca-ES" dirty="0"/>
        </a:p>
      </dgm:t>
    </dgm:pt>
    <dgm:pt modelId="{A2B81EF3-FDB5-4CDB-B649-BB0942331F68}" type="parTrans" cxnId="{26362D1D-7B3F-4A54-8BB5-BFD2707BC785}">
      <dgm:prSet/>
      <dgm:spPr/>
      <dgm:t>
        <a:bodyPr/>
        <a:lstStyle/>
        <a:p>
          <a:endParaRPr lang="ca-ES"/>
        </a:p>
      </dgm:t>
    </dgm:pt>
    <dgm:pt modelId="{AB5841DC-6936-42BC-9FA1-4575D110A41B}" type="sibTrans" cxnId="{26362D1D-7B3F-4A54-8BB5-BFD2707BC785}">
      <dgm:prSet/>
      <dgm:spPr/>
      <dgm:t>
        <a:bodyPr/>
        <a:lstStyle/>
        <a:p>
          <a:endParaRPr lang="ca-ES"/>
        </a:p>
      </dgm:t>
    </dgm:pt>
    <dgm:pt modelId="{A7CCF8F6-233E-4614-A44A-A0FA85C8BB46}" type="pres">
      <dgm:prSet presAssocID="{A3217622-BB18-4BD3-9635-A1F973953D30}" presName="linear" presStyleCnt="0">
        <dgm:presLayoutVars>
          <dgm:dir/>
          <dgm:animLvl val="lvl"/>
          <dgm:resizeHandles val="exact"/>
        </dgm:presLayoutVars>
      </dgm:prSet>
      <dgm:spPr/>
    </dgm:pt>
    <dgm:pt modelId="{23A3221A-71B5-4413-9468-ACF988FE7593}" type="pres">
      <dgm:prSet presAssocID="{672BD2F5-DD00-4AE3-9FB6-1728E682993B}" presName="parentLin" presStyleCnt="0"/>
      <dgm:spPr/>
    </dgm:pt>
    <dgm:pt modelId="{D82CECC9-8A80-4F8A-AF64-34C8212195AF}" type="pres">
      <dgm:prSet presAssocID="{672BD2F5-DD00-4AE3-9FB6-1728E682993B}" presName="parentLeftMargin" presStyleLbl="node1" presStyleIdx="0" presStyleCnt="3"/>
      <dgm:spPr/>
    </dgm:pt>
    <dgm:pt modelId="{01D86E7C-5304-409A-81E2-5CF074D819E6}" type="pres">
      <dgm:prSet presAssocID="{672BD2F5-DD00-4AE3-9FB6-1728E68299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6F74442-006E-47E3-A4FB-EEB7F984F19A}" type="pres">
      <dgm:prSet presAssocID="{672BD2F5-DD00-4AE3-9FB6-1728E682993B}" presName="negativeSpace" presStyleCnt="0"/>
      <dgm:spPr/>
    </dgm:pt>
    <dgm:pt modelId="{9E71BEFC-6EA0-47C9-949A-183A8510B7F4}" type="pres">
      <dgm:prSet presAssocID="{672BD2F5-DD00-4AE3-9FB6-1728E682993B}" presName="childText" presStyleLbl="conFgAcc1" presStyleIdx="0" presStyleCnt="3">
        <dgm:presLayoutVars>
          <dgm:bulletEnabled val="1"/>
        </dgm:presLayoutVars>
      </dgm:prSet>
      <dgm:spPr/>
    </dgm:pt>
    <dgm:pt modelId="{4155BE46-544A-4A70-983C-37AE0313A9CB}" type="pres">
      <dgm:prSet presAssocID="{DE0E3620-A949-40DA-A2D5-8D6BA42DCCDB}" presName="spaceBetweenRectangles" presStyleCnt="0"/>
      <dgm:spPr/>
    </dgm:pt>
    <dgm:pt modelId="{E31ACF76-FED5-4F62-96C6-FB31A00BB829}" type="pres">
      <dgm:prSet presAssocID="{6E936649-C578-4A71-8977-551A97737E57}" presName="parentLin" presStyleCnt="0"/>
      <dgm:spPr/>
    </dgm:pt>
    <dgm:pt modelId="{720D35E3-FC3E-4BF2-B8F0-7A56AB1E9864}" type="pres">
      <dgm:prSet presAssocID="{6E936649-C578-4A71-8977-551A97737E57}" presName="parentLeftMargin" presStyleLbl="node1" presStyleIdx="0" presStyleCnt="3"/>
      <dgm:spPr/>
    </dgm:pt>
    <dgm:pt modelId="{7C3A4747-BDD5-4631-854F-E372335EB7C6}" type="pres">
      <dgm:prSet presAssocID="{6E936649-C578-4A71-8977-551A97737E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44F96C5-1A79-4078-AE70-84140643E1BE}" type="pres">
      <dgm:prSet presAssocID="{6E936649-C578-4A71-8977-551A97737E57}" presName="negativeSpace" presStyleCnt="0"/>
      <dgm:spPr/>
    </dgm:pt>
    <dgm:pt modelId="{23774EBE-D902-4915-B887-ACB42626F8FC}" type="pres">
      <dgm:prSet presAssocID="{6E936649-C578-4A71-8977-551A97737E57}" presName="childText" presStyleLbl="conFgAcc1" presStyleIdx="1" presStyleCnt="3">
        <dgm:presLayoutVars>
          <dgm:bulletEnabled val="1"/>
        </dgm:presLayoutVars>
      </dgm:prSet>
      <dgm:spPr/>
    </dgm:pt>
    <dgm:pt modelId="{F07D21B5-6EB3-4CC1-9D59-133DBED3DAEB}" type="pres">
      <dgm:prSet presAssocID="{8BB20D71-2EFD-4DA0-BA16-F65BBE2771B3}" presName="spaceBetweenRectangles" presStyleCnt="0"/>
      <dgm:spPr/>
    </dgm:pt>
    <dgm:pt modelId="{F3ACF42C-D319-44FF-8585-D0E414FB7C58}" type="pres">
      <dgm:prSet presAssocID="{85315D28-51F6-4CCA-92DA-2E614C12BB95}" presName="parentLin" presStyleCnt="0"/>
      <dgm:spPr/>
    </dgm:pt>
    <dgm:pt modelId="{4B6C1F95-FF7D-48A7-8757-C6C1E5C7C6EC}" type="pres">
      <dgm:prSet presAssocID="{85315D28-51F6-4CCA-92DA-2E614C12BB95}" presName="parentLeftMargin" presStyleLbl="node1" presStyleIdx="1" presStyleCnt="3"/>
      <dgm:spPr/>
    </dgm:pt>
    <dgm:pt modelId="{D725DA08-5AAA-47D1-B892-B408693FFEBC}" type="pres">
      <dgm:prSet presAssocID="{85315D28-51F6-4CCA-92DA-2E614C12BB9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0DD91A7-D258-4CEB-80BA-AC6CDD0368AE}" type="pres">
      <dgm:prSet presAssocID="{85315D28-51F6-4CCA-92DA-2E614C12BB95}" presName="negativeSpace" presStyleCnt="0"/>
      <dgm:spPr/>
    </dgm:pt>
    <dgm:pt modelId="{2C06B8E3-5B73-422B-AC08-683DB7623B9D}" type="pres">
      <dgm:prSet presAssocID="{85315D28-51F6-4CCA-92DA-2E614C12BB9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29DBE14-C18D-415D-8F2E-BA11F30E9100}" type="presOf" srcId="{06FD2254-4107-47D9-8E57-79A6B6B36090}" destId="{9E71BEFC-6EA0-47C9-949A-183A8510B7F4}" srcOrd="0" destOrd="1" presId="urn:microsoft.com/office/officeart/2005/8/layout/list1"/>
    <dgm:cxn modelId="{16150415-0AD2-47FF-A280-D12B7A3E2A6A}" srcId="{6E936649-C578-4A71-8977-551A97737E57}" destId="{45C5A0E8-6F53-4C60-96B7-C454EB00A1F7}" srcOrd="0" destOrd="0" parTransId="{566E6517-7A02-4C71-9CE6-E7830A3EFCEA}" sibTransId="{092BB22E-C8F4-4E9B-A9A6-AFC01D2640B8}"/>
    <dgm:cxn modelId="{6FBA8D17-2A92-4551-A8B3-7AC8711FC96D}" srcId="{6E936649-C578-4A71-8977-551A97737E57}" destId="{A8E3D16A-89FA-4CCD-B4B6-B4DCD7158416}" srcOrd="1" destOrd="0" parTransId="{610849A5-8EAB-43BF-B2FC-467B2C1E5251}" sibTransId="{0F9E4DA2-BFFB-44A6-A694-106393C00F51}"/>
    <dgm:cxn modelId="{8C1B771B-AEAB-4811-9C78-1D528FC7D74E}" srcId="{A3217622-BB18-4BD3-9635-A1F973953D30}" destId="{85315D28-51F6-4CCA-92DA-2E614C12BB95}" srcOrd="2" destOrd="0" parTransId="{DCFE7521-8F5B-45E6-9AD2-FCCB3953D759}" sibTransId="{1B3D8920-EEC5-48AE-9EA6-29AFD547411B}"/>
    <dgm:cxn modelId="{26362D1D-7B3F-4A54-8BB5-BFD2707BC785}" srcId="{6E936649-C578-4A71-8977-551A97737E57}" destId="{2D1E2C61-6B80-4CAC-93CA-F2805A20291C}" srcOrd="2" destOrd="0" parTransId="{A2B81EF3-FDB5-4CDB-B649-BB0942331F68}" sibTransId="{AB5841DC-6936-42BC-9FA1-4575D110A41B}"/>
    <dgm:cxn modelId="{9F37A936-E7F7-4D0C-9D82-A833EA532302}" type="presOf" srcId="{A8E3D16A-89FA-4CCD-B4B6-B4DCD7158416}" destId="{23774EBE-D902-4915-B887-ACB42626F8FC}" srcOrd="0" destOrd="1" presId="urn:microsoft.com/office/officeart/2005/8/layout/list1"/>
    <dgm:cxn modelId="{D104EA3A-9222-4A77-872C-62867F6AB38A}" srcId="{85315D28-51F6-4CCA-92DA-2E614C12BB95}" destId="{3511ADB6-7179-430E-8E22-E2D17EFA97D8}" srcOrd="0" destOrd="0" parTransId="{2B2E4E91-50AD-49E6-89D1-4AC574304123}" sibTransId="{8E1D8F98-DD39-4E2F-B6AD-2B4ED3E356CF}"/>
    <dgm:cxn modelId="{1A4C275D-005A-4EA9-BC18-B32928022298}" srcId="{672BD2F5-DD00-4AE3-9FB6-1728E682993B}" destId="{568D3BB4-FE12-4C30-BCCC-8416E030CDAF}" srcOrd="0" destOrd="0" parTransId="{6D60BA44-C6D3-4417-A86A-29D6CCF1379C}" sibTransId="{6A3D5473-0BBA-4925-88DF-5AD06A48AC29}"/>
    <dgm:cxn modelId="{E6DD3C44-BBAA-4490-BC53-201A760AEEC9}" type="presOf" srcId="{D83C47AF-98DD-4211-89CD-51204564915E}" destId="{9E71BEFC-6EA0-47C9-949A-183A8510B7F4}" srcOrd="0" destOrd="2" presId="urn:microsoft.com/office/officeart/2005/8/layout/list1"/>
    <dgm:cxn modelId="{9A15A266-4766-4C31-A705-DD3E7DACF57D}" type="presOf" srcId="{6E936649-C578-4A71-8977-551A97737E57}" destId="{7C3A4747-BDD5-4631-854F-E372335EB7C6}" srcOrd="1" destOrd="0" presId="urn:microsoft.com/office/officeart/2005/8/layout/list1"/>
    <dgm:cxn modelId="{68282269-1518-4D63-B5A6-44445F1E50B6}" type="presOf" srcId="{45C5A0E8-6F53-4C60-96B7-C454EB00A1F7}" destId="{23774EBE-D902-4915-B887-ACB42626F8FC}" srcOrd="0" destOrd="0" presId="urn:microsoft.com/office/officeart/2005/8/layout/list1"/>
    <dgm:cxn modelId="{BABE074A-412E-49BF-B75A-5BA1C8983E22}" type="presOf" srcId="{2D1E2C61-6B80-4CAC-93CA-F2805A20291C}" destId="{23774EBE-D902-4915-B887-ACB42626F8FC}" srcOrd="0" destOrd="2" presId="urn:microsoft.com/office/officeart/2005/8/layout/list1"/>
    <dgm:cxn modelId="{1DFE514F-2062-4BD9-B147-602C0FB37CA3}" type="presOf" srcId="{672BD2F5-DD00-4AE3-9FB6-1728E682993B}" destId="{D82CECC9-8A80-4F8A-AF64-34C8212195AF}" srcOrd="0" destOrd="0" presId="urn:microsoft.com/office/officeart/2005/8/layout/list1"/>
    <dgm:cxn modelId="{8FD3EC50-2ADC-4026-88E2-89CD1008DD30}" type="presOf" srcId="{85315D28-51F6-4CCA-92DA-2E614C12BB95}" destId="{D725DA08-5AAA-47D1-B892-B408693FFEBC}" srcOrd="1" destOrd="0" presId="urn:microsoft.com/office/officeart/2005/8/layout/list1"/>
    <dgm:cxn modelId="{F3ACAC56-E723-4B8D-8A0D-7E94F153C5D5}" type="presOf" srcId="{672BD2F5-DD00-4AE3-9FB6-1728E682993B}" destId="{01D86E7C-5304-409A-81E2-5CF074D819E6}" srcOrd="1" destOrd="0" presId="urn:microsoft.com/office/officeart/2005/8/layout/list1"/>
    <dgm:cxn modelId="{967CD47B-B24A-4C68-A3F0-54A85CBB4204}" type="presOf" srcId="{3511ADB6-7179-430E-8E22-E2D17EFA97D8}" destId="{2C06B8E3-5B73-422B-AC08-683DB7623B9D}" srcOrd="0" destOrd="0" presId="urn:microsoft.com/office/officeart/2005/8/layout/list1"/>
    <dgm:cxn modelId="{51B3517F-6B88-41A0-AA2C-F2634C8F5B4B}" type="presOf" srcId="{85315D28-51F6-4CCA-92DA-2E614C12BB95}" destId="{4B6C1F95-FF7D-48A7-8757-C6C1E5C7C6EC}" srcOrd="0" destOrd="0" presId="urn:microsoft.com/office/officeart/2005/8/layout/list1"/>
    <dgm:cxn modelId="{DE0BD17F-14AD-4B9A-8441-BDB19ADC6BFB}" srcId="{A3217622-BB18-4BD3-9635-A1F973953D30}" destId="{672BD2F5-DD00-4AE3-9FB6-1728E682993B}" srcOrd="0" destOrd="0" parTransId="{C736D091-20F7-4962-8CBB-9D3A3084FED8}" sibTransId="{DE0E3620-A949-40DA-A2D5-8D6BA42DCCDB}"/>
    <dgm:cxn modelId="{2358A393-7057-417D-B4FB-55F66CF65FFB}" type="presOf" srcId="{A3217622-BB18-4BD3-9635-A1F973953D30}" destId="{A7CCF8F6-233E-4614-A44A-A0FA85C8BB46}" srcOrd="0" destOrd="0" presId="urn:microsoft.com/office/officeart/2005/8/layout/list1"/>
    <dgm:cxn modelId="{113A6594-0B82-43E9-A7BB-F4A957625B0A}" srcId="{672BD2F5-DD00-4AE3-9FB6-1728E682993B}" destId="{D83C47AF-98DD-4211-89CD-51204564915E}" srcOrd="2" destOrd="0" parTransId="{AC7F2305-F396-44EB-B08F-A61B24EEA0CF}" sibTransId="{8A800E7B-5928-4EEB-BD24-DA6DDF1C1A67}"/>
    <dgm:cxn modelId="{966FCEAE-009B-42EE-8F62-E33A8CB11CDE}" type="presOf" srcId="{0097A7A4-E5C0-4E12-8B7D-B4753A9B3E05}" destId="{2C06B8E3-5B73-422B-AC08-683DB7623B9D}" srcOrd="0" destOrd="2" presId="urn:microsoft.com/office/officeart/2005/8/layout/list1"/>
    <dgm:cxn modelId="{91F863B4-B3BB-42BB-9425-D532313EF1AB}" srcId="{672BD2F5-DD00-4AE3-9FB6-1728E682993B}" destId="{06FD2254-4107-47D9-8E57-79A6B6B36090}" srcOrd="1" destOrd="0" parTransId="{D7791660-60FA-4573-B95F-6504428E5306}" sibTransId="{507E7971-4881-4DBE-8E07-EFF6CC3F27D6}"/>
    <dgm:cxn modelId="{DE5E09BB-ED18-4112-82E1-1586CA998C9F}" type="presOf" srcId="{568D3BB4-FE12-4C30-BCCC-8416E030CDAF}" destId="{9E71BEFC-6EA0-47C9-949A-183A8510B7F4}" srcOrd="0" destOrd="0" presId="urn:microsoft.com/office/officeart/2005/8/layout/list1"/>
    <dgm:cxn modelId="{BF41C0E3-948A-4897-984D-D1E8D06E260B}" srcId="{85315D28-51F6-4CCA-92DA-2E614C12BB95}" destId="{0097A7A4-E5C0-4E12-8B7D-B4753A9B3E05}" srcOrd="2" destOrd="0" parTransId="{9C7EFC08-55B3-4B3A-AB80-3ECC003F8779}" sibTransId="{EF0EA4FF-FB81-48A3-A226-B72B21141B39}"/>
    <dgm:cxn modelId="{3F3CCFEB-3728-4827-B1E7-AED91640B649}" type="presOf" srcId="{6E936649-C578-4A71-8977-551A97737E57}" destId="{720D35E3-FC3E-4BF2-B8F0-7A56AB1E9864}" srcOrd="0" destOrd="0" presId="urn:microsoft.com/office/officeart/2005/8/layout/list1"/>
    <dgm:cxn modelId="{061B4CEC-E937-431C-B050-DC32F2C03933}" srcId="{85315D28-51F6-4CCA-92DA-2E614C12BB95}" destId="{E982B8C1-D9E1-49A8-A7DE-43097C4F226A}" srcOrd="1" destOrd="0" parTransId="{AFAF28D5-0708-429C-A6A0-1B2D09F93161}" sibTransId="{F591569A-5C1B-4AF4-B145-F35F3479E5A1}"/>
    <dgm:cxn modelId="{8909B3EF-21C6-4008-91FA-84DC8C86A305}" srcId="{A3217622-BB18-4BD3-9635-A1F973953D30}" destId="{6E936649-C578-4A71-8977-551A97737E57}" srcOrd="1" destOrd="0" parTransId="{2F1DBEB3-5210-4ADD-B032-99DC928B8595}" sibTransId="{8BB20D71-2EFD-4DA0-BA16-F65BBE2771B3}"/>
    <dgm:cxn modelId="{AF3D6FF6-B205-403B-8D7C-9F938AAA8C5C}" type="presOf" srcId="{E982B8C1-D9E1-49A8-A7DE-43097C4F226A}" destId="{2C06B8E3-5B73-422B-AC08-683DB7623B9D}" srcOrd="0" destOrd="1" presId="urn:microsoft.com/office/officeart/2005/8/layout/list1"/>
    <dgm:cxn modelId="{BA7776D7-96F4-4DE2-9824-8D11FC620E08}" type="presParOf" srcId="{A7CCF8F6-233E-4614-A44A-A0FA85C8BB46}" destId="{23A3221A-71B5-4413-9468-ACF988FE7593}" srcOrd="0" destOrd="0" presId="urn:microsoft.com/office/officeart/2005/8/layout/list1"/>
    <dgm:cxn modelId="{71717DF1-FD47-4C57-B241-C8D5B02D934C}" type="presParOf" srcId="{23A3221A-71B5-4413-9468-ACF988FE7593}" destId="{D82CECC9-8A80-4F8A-AF64-34C8212195AF}" srcOrd="0" destOrd="0" presId="urn:microsoft.com/office/officeart/2005/8/layout/list1"/>
    <dgm:cxn modelId="{FDBAC8F8-7498-4686-8886-E24FCE2B05F7}" type="presParOf" srcId="{23A3221A-71B5-4413-9468-ACF988FE7593}" destId="{01D86E7C-5304-409A-81E2-5CF074D819E6}" srcOrd="1" destOrd="0" presId="urn:microsoft.com/office/officeart/2005/8/layout/list1"/>
    <dgm:cxn modelId="{5886DF38-B58E-4A73-A018-7457A1BEFD81}" type="presParOf" srcId="{A7CCF8F6-233E-4614-A44A-A0FA85C8BB46}" destId="{D6F74442-006E-47E3-A4FB-EEB7F984F19A}" srcOrd="1" destOrd="0" presId="urn:microsoft.com/office/officeart/2005/8/layout/list1"/>
    <dgm:cxn modelId="{E36E1155-43B4-41C0-A2B3-068C2F6B217B}" type="presParOf" srcId="{A7CCF8F6-233E-4614-A44A-A0FA85C8BB46}" destId="{9E71BEFC-6EA0-47C9-949A-183A8510B7F4}" srcOrd="2" destOrd="0" presId="urn:microsoft.com/office/officeart/2005/8/layout/list1"/>
    <dgm:cxn modelId="{5A09BFDE-D1E2-4B16-97A9-F4806CCAAB86}" type="presParOf" srcId="{A7CCF8F6-233E-4614-A44A-A0FA85C8BB46}" destId="{4155BE46-544A-4A70-983C-37AE0313A9CB}" srcOrd="3" destOrd="0" presId="urn:microsoft.com/office/officeart/2005/8/layout/list1"/>
    <dgm:cxn modelId="{5EB22821-45AB-4AF5-B2F9-AEA23B2DF54B}" type="presParOf" srcId="{A7CCF8F6-233E-4614-A44A-A0FA85C8BB46}" destId="{E31ACF76-FED5-4F62-96C6-FB31A00BB829}" srcOrd="4" destOrd="0" presId="urn:microsoft.com/office/officeart/2005/8/layout/list1"/>
    <dgm:cxn modelId="{E1D370C8-FD17-4C8B-86C5-A83DB1F6621C}" type="presParOf" srcId="{E31ACF76-FED5-4F62-96C6-FB31A00BB829}" destId="{720D35E3-FC3E-4BF2-B8F0-7A56AB1E9864}" srcOrd="0" destOrd="0" presId="urn:microsoft.com/office/officeart/2005/8/layout/list1"/>
    <dgm:cxn modelId="{C881307C-6777-4EE1-9FBA-40CAE17831E8}" type="presParOf" srcId="{E31ACF76-FED5-4F62-96C6-FB31A00BB829}" destId="{7C3A4747-BDD5-4631-854F-E372335EB7C6}" srcOrd="1" destOrd="0" presId="urn:microsoft.com/office/officeart/2005/8/layout/list1"/>
    <dgm:cxn modelId="{669582AE-F1B9-4723-8BBB-DB7C0D1EFFFC}" type="presParOf" srcId="{A7CCF8F6-233E-4614-A44A-A0FA85C8BB46}" destId="{F44F96C5-1A79-4078-AE70-84140643E1BE}" srcOrd="5" destOrd="0" presId="urn:microsoft.com/office/officeart/2005/8/layout/list1"/>
    <dgm:cxn modelId="{9A4F3274-35C4-4D61-B86E-83B4BC13B294}" type="presParOf" srcId="{A7CCF8F6-233E-4614-A44A-A0FA85C8BB46}" destId="{23774EBE-D902-4915-B887-ACB42626F8FC}" srcOrd="6" destOrd="0" presId="urn:microsoft.com/office/officeart/2005/8/layout/list1"/>
    <dgm:cxn modelId="{1D87FEF1-F1D5-4ED4-B42D-2883C984120E}" type="presParOf" srcId="{A7CCF8F6-233E-4614-A44A-A0FA85C8BB46}" destId="{F07D21B5-6EB3-4CC1-9D59-133DBED3DAEB}" srcOrd="7" destOrd="0" presId="urn:microsoft.com/office/officeart/2005/8/layout/list1"/>
    <dgm:cxn modelId="{33E7C49C-3A6F-470F-B8E5-A17D2DAABD83}" type="presParOf" srcId="{A7CCF8F6-233E-4614-A44A-A0FA85C8BB46}" destId="{F3ACF42C-D319-44FF-8585-D0E414FB7C58}" srcOrd="8" destOrd="0" presId="urn:microsoft.com/office/officeart/2005/8/layout/list1"/>
    <dgm:cxn modelId="{ACD43FA1-6E2D-4277-BAB9-E0526D5C4AFB}" type="presParOf" srcId="{F3ACF42C-D319-44FF-8585-D0E414FB7C58}" destId="{4B6C1F95-FF7D-48A7-8757-C6C1E5C7C6EC}" srcOrd="0" destOrd="0" presId="urn:microsoft.com/office/officeart/2005/8/layout/list1"/>
    <dgm:cxn modelId="{C5F38D18-965E-4016-8CC2-F697BFE83B88}" type="presParOf" srcId="{F3ACF42C-D319-44FF-8585-D0E414FB7C58}" destId="{D725DA08-5AAA-47D1-B892-B408693FFEBC}" srcOrd="1" destOrd="0" presId="urn:microsoft.com/office/officeart/2005/8/layout/list1"/>
    <dgm:cxn modelId="{C110F696-D556-45B9-BF58-50F2863F725E}" type="presParOf" srcId="{A7CCF8F6-233E-4614-A44A-A0FA85C8BB46}" destId="{60DD91A7-D258-4CEB-80BA-AC6CDD0368AE}" srcOrd="9" destOrd="0" presId="urn:microsoft.com/office/officeart/2005/8/layout/list1"/>
    <dgm:cxn modelId="{8D43A08C-A361-4A39-BC31-AE244B48666D}" type="presParOf" srcId="{A7CCF8F6-233E-4614-A44A-A0FA85C8BB46}" destId="{2C06B8E3-5B73-422B-AC08-683DB7623B9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2BCDE8-FAFE-4160-B59A-ABA47FFB74C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EAE35E75-FC33-46AA-B295-D148500D324C}">
      <dgm:prSet/>
      <dgm:spPr/>
      <dgm:t>
        <a:bodyPr/>
        <a:lstStyle/>
        <a:p>
          <a:r>
            <a:rPr lang="ca-ES" dirty="0"/>
            <a:t>ICO L’Hospitalet</a:t>
          </a:r>
        </a:p>
      </dgm:t>
    </dgm:pt>
    <dgm:pt modelId="{2934DE8C-4410-453F-B453-D13519C384DE}" type="parTrans" cxnId="{78B1609C-81B2-41ED-90A1-B12A3B2470DD}">
      <dgm:prSet/>
      <dgm:spPr/>
      <dgm:t>
        <a:bodyPr/>
        <a:lstStyle/>
        <a:p>
          <a:endParaRPr lang="ca-ES"/>
        </a:p>
      </dgm:t>
    </dgm:pt>
    <dgm:pt modelId="{71913F4B-04F4-46C4-81F5-52CDB4094D52}" type="sibTrans" cxnId="{78B1609C-81B2-41ED-90A1-B12A3B2470DD}">
      <dgm:prSet/>
      <dgm:spPr/>
      <dgm:t>
        <a:bodyPr/>
        <a:lstStyle/>
        <a:p>
          <a:endParaRPr lang="ca-ES"/>
        </a:p>
      </dgm:t>
    </dgm:pt>
    <dgm:pt modelId="{BEEC673D-1849-4972-BDD4-8B4874AAF990}">
      <dgm:prSet/>
      <dgm:spPr/>
      <dgm:t>
        <a:bodyPr/>
        <a:lstStyle/>
        <a:p>
          <a:r>
            <a:rPr lang="ca-ES" dirty="0"/>
            <a:t>ICO Girona</a:t>
          </a:r>
        </a:p>
      </dgm:t>
    </dgm:pt>
    <dgm:pt modelId="{3DE5059A-7B52-4E98-A862-D97ADA9A1A6C}" type="parTrans" cxnId="{D00971B9-09E9-4A10-865F-18AC02ABE149}">
      <dgm:prSet/>
      <dgm:spPr/>
      <dgm:t>
        <a:bodyPr/>
        <a:lstStyle/>
        <a:p>
          <a:endParaRPr lang="ca-ES"/>
        </a:p>
      </dgm:t>
    </dgm:pt>
    <dgm:pt modelId="{0FA3DEF9-27D5-4C76-8D82-78BA82F68058}" type="sibTrans" cxnId="{D00971B9-09E9-4A10-865F-18AC02ABE149}">
      <dgm:prSet/>
      <dgm:spPr/>
      <dgm:t>
        <a:bodyPr/>
        <a:lstStyle/>
        <a:p>
          <a:endParaRPr lang="ca-ES"/>
        </a:p>
      </dgm:t>
    </dgm:pt>
    <dgm:pt modelId="{972FFE37-A62F-4693-AAA7-D5A10AAF47F2}">
      <dgm:prSet/>
      <dgm:spPr/>
      <dgm:t>
        <a:bodyPr/>
        <a:lstStyle/>
        <a:p>
          <a:r>
            <a:rPr lang="ca-ES" dirty="0"/>
            <a:t>ICO Badalona</a:t>
          </a:r>
        </a:p>
      </dgm:t>
    </dgm:pt>
    <dgm:pt modelId="{52815641-F852-4EF1-A901-48F75AAAE932}" type="parTrans" cxnId="{BBB8DD84-6495-46BE-B0BE-8413A242B20F}">
      <dgm:prSet/>
      <dgm:spPr/>
      <dgm:t>
        <a:bodyPr/>
        <a:lstStyle/>
        <a:p>
          <a:endParaRPr lang="ca-ES"/>
        </a:p>
      </dgm:t>
    </dgm:pt>
    <dgm:pt modelId="{8F3ACAE7-CBED-4469-814F-330AF26A49A1}" type="sibTrans" cxnId="{BBB8DD84-6495-46BE-B0BE-8413A242B20F}">
      <dgm:prSet/>
      <dgm:spPr/>
      <dgm:t>
        <a:bodyPr/>
        <a:lstStyle/>
        <a:p>
          <a:endParaRPr lang="ca-ES"/>
        </a:p>
      </dgm:t>
    </dgm:pt>
    <dgm:pt modelId="{490DAF25-E201-4DCA-8AA8-56D6770A4DCD}">
      <dgm:prSet/>
      <dgm:spPr/>
      <dgm:t>
        <a:bodyPr/>
        <a:lstStyle/>
        <a:p>
          <a:r>
            <a:rPr lang="ca-ES" dirty="0"/>
            <a:t>ICO Camp de Tarragona i Terres de l’Ebre</a:t>
          </a:r>
        </a:p>
      </dgm:t>
    </dgm:pt>
    <dgm:pt modelId="{D44938C0-AF72-467A-8A23-950A0FCBC2F0}" type="parTrans" cxnId="{931622D1-633C-4EE2-8ABB-6CE7CCBBFC94}">
      <dgm:prSet/>
      <dgm:spPr/>
      <dgm:t>
        <a:bodyPr/>
        <a:lstStyle/>
        <a:p>
          <a:endParaRPr lang="ca-ES"/>
        </a:p>
      </dgm:t>
    </dgm:pt>
    <dgm:pt modelId="{C7063D55-8209-4451-9BF6-7D5B2233FD68}" type="sibTrans" cxnId="{931622D1-633C-4EE2-8ABB-6CE7CCBBFC94}">
      <dgm:prSet/>
      <dgm:spPr/>
      <dgm:t>
        <a:bodyPr/>
        <a:lstStyle/>
        <a:p>
          <a:endParaRPr lang="ca-ES"/>
        </a:p>
      </dgm:t>
    </dgm:pt>
    <dgm:pt modelId="{06110908-DE6C-4A3B-8D7B-B263C2BA754C}">
      <dgm:prSet/>
      <dgm:spPr/>
      <dgm:t>
        <a:bodyPr/>
        <a:lstStyle/>
        <a:p>
          <a:r>
            <a:rPr lang="ca-ES" dirty="0"/>
            <a:t> 5 U. Funcionals</a:t>
          </a:r>
        </a:p>
      </dgm:t>
    </dgm:pt>
    <dgm:pt modelId="{152D4B3C-1E5A-4D42-8071-9EAED9941069}" type="parTrans" cxnId="{06308705-9B08-49FB-B781-EC35E5E45721}">
      <dgm:prSet/>
      <dgm:spPr/>
      <dgm:t>
        <a:bodyPr/>
        <a:lstStyle/>
        <a:p>
          <a:endParaRPr lang="ca-ES"/>
        </a:p>
      </dgm:t>
    </dgm:pt>
    <dgm:pt modelId="{A43E1BF1-C102-4A3F-9B94-53DD2CC7A071}" type="sibTrans" cxnId="{06308705-9B08-49FB-B781-EC35E5E45721}">
      <dgm:prSet/>
      <dgm:spPr/>
      <dgm:t>
        <a:bodyPr/>
        <a:lstStyle/>
        <a:p>
          <a:endParaRPr lang="ca-ES"/>
        </a:p>
      </dgm:t>
    </dgm:pt>
    <dgm:pt modelId="{DB0C2E3F-E3BC-45EB-89E6-9AA5C0CE2E29}">
      <dgm:prSet/>
      <dgm:spPr/>
      <dgm:t>
        <a:bodyPr/>
        <a:lstStyle/>
        <a:p>
          <a:r>
            <a:rPr lang="ca-ES" dirty="0"/>
            <a:t>7,5 U. Funcionals</a:t>
          </a:r>
        </a:p>
      </dgm:t>
    </dgm:pt>
    <dgm:pt modelId="{B675486E-2F87-4886-90D1-8F72A3603728}" type="parTrans" cxnId="{ADF8F9B7-33A3-4D1E-99BE-5EAAC0B5EC86}">
      <dgm:prSet/>
      <dgm:spPr/>
      <dgm:t>
        <a:bodyPr/>
        <a:lstStyle/>
        <a:p>
          <a:endParaRPr lang="ca-ES"/>
        </a:p>
      </dgm:t>
    </dgm:pt>
    <dgm:pt modelId="{12C22946-3C65-4621-9D40-35833DA9543A}" type="sibTrans" cxnId="{ADF8F9B7-33A3-4D1E-99BE-5EAAC0B5EC86}">
      <dgm:prSet/>
      <dgm:spPr/>
      <dgm:t>
        <a:bodyPr/>
        <a:lstStyle/>
        <a:p>
          <a:endParaRPr lang="ca-ES"/>
        </a:p>
      </dgm:t>
    </dgm:pt>
    <dgm:pt modelId="{B1BB3D0F-BD74-485C-A5CC-5213B13A213A}">
      <dgm:prSet/>
      <dgm:spPr/>
      <dgm:t>
        <a:bodyPr/>
        <a:lstStyle/>
        <a:p>
          <a:r>
            <a:rPr lang="ca-ES" dirty="0"/>
            <a:t> 1 U. Funcionals</a:t>
          </a:r>
        </a:p>
      </dgm:t>
    </dgm:pt>
    <dgm:pt modelId="{CBC5B5C4-2983-4AD2-989E-CEBA2B2E53F8}" type="parTrans" cxnId="{8A27D51C-C9A2-4F1E-8BF8-C460AFDC0757}">
      <dgm:prSet/>
      <dgm:spPr/>
      <dgm:t>
        <a:bodyPr/>
        <a:lstStyle/>
        <a:p>
          <a:endParaRPr lang="ca-ES"/>
        </a:p>
      </dgm:t>
    </dgm:pt>
    <dgm:pt modelId="{9334ACBF-ACE7-4993-901D-85A7F2A4DC43}" type="sibTrans" cxnId="{8A27D51C-C9A2-4F1E-8BF8-C460AFDC0757}">
      <dgm:prSet/>
      <dgm:spPr/>
      <dgm:t>
        <a:bodyPr/>
        <a:lstStyle/>
        <a:p>
          <a:endParaRPr lang="ca-ES"/>
        </a:p>
      </dgm:t>
    </dgm:pt>
    <dgm:pt modelId="{B153477D-4CDF-4DFA-BB40-1AA67B3C07E9}">
      <dgm:prSet/>
      <dgm:spPr/>
      <dgm:t>
        <a:bodyPr/>
        <a:lstStyle/>
        <a:p>
          <a:r>
            <a:rPr lang="ca-ES" dirty="0"/>
            <a:t>20 U. Funcionals</a:t>
          </a:r>
        </a:p>
      </dgm:t>
    </dgm:pt>
    <dgm:pt modelId="{7DB2D1AB-F89D-4955-9F42-B08029055D44}" type="parTrans" cxnId="{4BD9142B-6B90-4D74-A28C-FEDF1EE77AB1}">
      <dgm:prSet/>
      <dgm:spPr/>
      <dgm:t>
        <a:bodyPr/>
        <a:lstStyle/>
        <a:p>
          <a:endParaRPr lang="ca-ES"/>
        </a:p>
      </dgm:t>
    </dgm:pt>
    <dgm:pt modelId="{8B1D5533-B116-4C41-80BE-19D14FEC473A}" type="sibTrans" cxnId="{4BD9142B-6B90-4D74-A28C-FEDF1EE77AB1}">
      <dgm:prSet/>
      <dgm:spPr/>
      <dgm:t>
        <a:bodyPr/>
        <a:lstStyle/>
        <a:p>
          <a:endParaRPr lang="ca-ES"/>
        </a:p>
      </dgm:t>
    </dgm:pt>
    <dgm:pt modelId="{56BA400F-DE3F-4F56-84FF-BF4C8434BDFA}">
      <dgm:prSet/>
      <dgm:spPr/>
      <dgm:t>
        <a:bodyPr/>
        <a:lstStyle/>
        <a:p>
          <a:r>
            <a:rPr lang="ca-ES" dirty="0"/>
            <a:t>2 C. Pal·liatives</a:t>
          </a:r>
        </a:p>
      </dgm:t>
    </dgm:pt>
    <dgm:pt modelId="{E58E3505-4DA6-4876-B7C2-11CB6117F501}" type="parTrans" cxnId="{9834781C-8314-4857-9EC7-49D540AC348D}">
      <dgm:prSet/>
      <dgm:spPr/>
      <dgm:t>
        <a:bodyPr/>
        <a:lstStyle/>
        <a:p>
          <a:endParaRPr lang="ca-ES"/>
        </a:p>
      </dgm:t>
    </dgm:pt>
    <dgm:pt modelId="{F622BC30-A8C8-404A-AFB9-2CBD82775FEA}" type="sibTrans" cxnId="{9834781C-8314-4857-9EC7-49D540AC348D}">
      <dgm:prSet/>
      <dgm:spPr/>
      <dgm:t>
        <a:bodyPr/>
        <a:lstStyle/>
        <a:p>
          <a:endParaRPr lang="ca-ES"/>
        </a:p>
      </dgm:t>
    </dgm:pt>
    <dgm:pt modelId="{AEE0497D-F1BC-4F6D-8439-71674C950A38}">
      <dgm:prSet/>
      <dgm:spPr/>
      <dgm:t>
        <a:bodyPr/>
        <a:lstStyle/>
        <a:p>
          <a:r>
            <a:rPr lang="ca-ES" dirty="0"/>
            <a:t>2 Consell genètic</a:t>
          </a:r>
        </a:p>
      </dgm:t>
    </dgm:pt>
    <dgm:pt modelId="{A5CBA1C8-254B-4C2B-9BBE-983148DCD0E6}" type="sibTrans" cxnId="{CFF724B9-9C44-4C2A-895A-A2D15534DD2E}">
      <dgm:prSet/>
      <dgm:spPr/>
      <dgm:t>
        <a:bodyPr/>
        <a:lstStyle/>
        <a:p>
          <a:endParaRPr lang="ca-ES"/>
        </a:p>
      </dgm:t>
    </dgm:pt>
    <dgm:pt modelId="{48A4C04F-4B64-459F-AE14-E09D4E9D9D0A}" type="parTrans" cxnId="{CFF724B9-9C44-4C2A-895A-A2D15534DD2E}">
      <dgm:prSet/>
      <dgm:spPr/>
      <dgm:t>
        <a:bodyPr/>
        <a:lstStyle/>
        <a:p>
          <a:endParaRPr lang="ca-ES"/>
        </a:p>
      </dgm:t>
    </dgm:pt>
    <dgm:pt modelId="{AB8AA095-8FA1-4285-9A36-DDD943B4F915}">
      <dgm:prSet/>
      <dgm:spPr/>
      <dgm:t>
        <a:bodyPr/>
        <a:lstStyle/>
        <a:p>
          <a:r>
            <a:rPr lang="ca-ES" dirty="0"/>
            <a:t>2 C. Pal·liatives</a:t>
          </a:r>
        </a:p>
      </dgm:t>
    </dgm:pt>
    <dgm:pt modelId="{3DF0C27A-5097-413A-9781-3FA4ECC93679}" type="parTrans" cxnId="{76B1DBA0-24A9-4707-AE16-EC30E5C94A47}">
      <dgm:prSet/>
      <dgm:spPr/>
      <dgm:t>
        <a:bodyPr/>
        <a:lstStyle/>
        <a:p>
          <a:endParaRPr lang="ca-ES"/>
        </a:p>
      </dgm:t>
    </dgm:pt>
    <dgm:pt modelId="{A9295123-D0A4-4461-81E9-7BC8A4AA7E13}" type="sibTrans" cxnId="{76B1DBA0-24A9-4707-AE16-EC30E5C94A47}">
      <dgm:prSet/>
      <dgm:spPr/>
      <dgm:t>
        <a:bodyPr/>
        <a:lstStyle/>
        <a:p>
          <a:endParaRPr lang="ca-ES"/>
        </a:p>
      </dgm:t>
    </dgm:pt>
    <dgm:pt modelId="{57660FA8-6284-43B0-9243-4728E7C33557}">
      <dgm:prSet/>
      <dgm:spPr/>
      <dgm:t>
        <a:bodyPr/>
        <a:lstStyle/>
        <a:p>
          <a:r>
            <a:rPr lang="ca-ES" dirty="0"/>
            <a:t>1 Consell genètic</a:t>
          </a:r>
        </a:p>
      </dgm:t>
    </dgm:pt>
    <dgm:pt modelId="{23F925BD-37DA-4FA6-9929-A3BAC7528FEB}" type="parTrans" cxnId="{54CF49B8-DF43-40DE-A29E-F4FC07DE8A73}">
      <dgm:prSet/>
      <dgm:spPr/>
      <dgm:t>
        <a:bodyPr/>
        <a:lstStyle/>
        <a:p>
          <a:endParaRPr lang="ca-ES"/>
        </a:p>
      </dgm:t>
    </dgm:pt>
    <dgm:pt modelId="{79135736-8B7C-41EF-97B3-98A2210DEDF3}" type="sibTrans" cxnId="{54CF49B8-DF43-40DE-A29E-F4FC07DE8A73}">
      <dgm:prSet/>
      <dgm:spPr/>
      <dgm:t>
        <a:bodyPr/>
        <a:lstStyle/>
        <a:p>
          <a:endParaRPr lang="ca-ES"/>
        </a:p>
      </dgm:t>
    </dgm:pt>
    <dgm:pt modelId="{D7FA0DE0-8515-4F93-9A3B-22559992BD24}">
      <dgm:prSet/>
      <dgm:spPr/>
      <dgm:t>
        <a:bodyPr/>
        <a:lstStyle/>
        <a:p>
          <a:r>
            <a:rPr lang="ca-ES" dirty="0"/>
            <a:t>2 C. Pal·liatives</a:t>
          </a:r>
        </a:p>
      </dgm:t>
    </dgm:pt>
    <dgm:pt modelId="{76492769-2064-4F86-812C-75BCF0522D8E}" type="parTrans" cxnId="{ACD27D14-2BFE-4F82-A5E4-2C3A003B4AFF}">
      <dgm:prSet/>
      <dgm:spPr/>
      <dgm:t>
        <a:bodyPr/>
        <a:lstStyle/>
        <a:p>
          <a:endParaRPr lang="ca-ES"/>
        </a:p>
      </dgm:t>
    </dgm:pt>
    <dgm:pt modelId="{5B7863EA-E227-4845-80D3-7ABC54E872D5}" type="sibTrans" cxnId="{ACD27D14-2BFE-4F82-A5E4-2C3A003B4AFF}">
      <dgm:prSet/>
      <dgm:spPr/>
      <dgm:t>
        <a:bodyPr/>
        <a:lstStyle/>
        <a:p>
          <a:endParaRPr lang="ca-ES"/>
        </a:p>
      </dgm:t>
    </dgm:pt>
    <dgm:pt modelId="{41F2D7EF-C873-4ED1-AA66-821DAEC615BB}" type="pres">
      <dgm:prSet presAssocID="{512BCDE8-FAFE-4160-B59A-ABA47FFB74CC}" presName="Name0" presStyleCnt="0">
        <dgm:presLayoutVars>
          <dgm:dir/>
          <dgm:animLvl val="lvl"/>
          <dgm:resizeHandles val="exact"/>
        </dgm:presLayoutVars>
      </dgm:prSet>
      <dgm:spPr/>
    </dgm:pt>
    <dgm:pt modelId="{BEAAAAFD-6270-44CC-9E4F-DB75AFB44E2E}" type="pres">
      <dgm:prSet presAssocID="{EAE35E75-FC33-46AA-B295-D148500D324C}" presName="linNode" presStyleCnt="0"/>
      <dgm:spPr/>
    </dgm:pt>
    <dgm:pt modelId="{E4FE521E-5439-4062-9E6A-2A427C6D1AD0}" type="pres">
      <dgm:prSet presAssocID="{EAE35E75-FC33-46AA-B295-D148500D324C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DF4906E6-0E53-4B38-8030-F39106BBD262}" type="pres">
      <dgm:prSet presAssocID="{EAE35E75-FC33-46AA-B295-D148500D324C}" presName="descendantText" presStyleLbl="alignAccFollowNode1" presStyleIdx="0" presStyleCnt="4" custLinFactNeighborY="0">
        <dgm:presLayoutVars>
          <dgm:bulletEnabled val="1"/>
        </dgm:presLayoutVars>
      </dgm:prSet>
      <dgm:spPr/>
    </dgm:pt>
    <dgm:pt modelId="{DCC816EB-78CB-47FE-9686-9E74D7C236D7}" type="pres">
      <dgm:prSet presAssocID="{71913F4B-04F4-46C4-81F5-52CDB4094D52}" presName="sp" presStyleCnt="0"/>
      <dgm:spPr/>
    </dgm:pt>
    <dgm:pt modelId="{30A6E596-31F6-4121-B93B-98324E9C22FE}" type="pres">
      <dgm:prSet presAssocID="{BEEC673D-1849-4972-BDD4-8B4874AAF990}" presName="linNode" presStyleCnt="0"/>
      <dgm:spPr/>
    </dgm:pt>
    <dgm:pt modelId="{2B2FEC69-CDB9-41EF-A87C-845114FAC1FF}" type="pres">
      <dgm:prSet presAssocID="{BEEC673D-1849-4972-BDD4-8B4874AAF99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C4649102-43C9-4972-BFB3-B73147DFFBC3}" type="pres">
      <dgm:prSet presAssocID="{BEEC673D-1849-4972-BDD4-8B4874AAF990}" presName="descendantText" presStyleLbl="alignAccFollowNode1" presStyleIdx="1" presStyleCnt="4">
        <dgm:presLayoutVars>
          <dgm:bulletEnabled val="1"/>
        </dgm:presLayoutVars>
      </dgm:prSet>
      <dgm:spPr/>
    </dgm:pt>
    <dgm:pt modelId="{F5C4C8C6-F9EA-4A4B-A249-5D39C7697422}" type="pres">
      <dgm:prSet presAssocID="{0FA3DEF9-27D5-4C76-8D82-78BA82F68058}" presName="sp" presStyleCnt="0"/>
      <dgm:spPr/>
    </dgm:pt>
    <dgm:pt modelId="{BEA61D2A-2E01-4005-A2FA-DE4B83E72B00}" type="pres">
      <dgm:prSet presAssocID="{972FFE37-A62F-4693-AAA7-D5A10AAF47F2}" presName="linNode" presStyleCnt="0"/>
      <dgm:spPr/>
    </dgm:pt>
    <dgm:pt modelId="{DA69DC84-8009-4C39-9A85-6E3CE5020F53}" type="pres">
      <dgm:prSet presAssocID="{972FFE37-A62F-4693-AAA7-D5A10AAF47F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2D5ED30-B8B3-4B0D-832C-4964234F085B}" type="pres">
      <dgm:prSet presAssocID="{972FFE37-A62F-4693-AAA7-D5A10AAF47F2}" presName="descendantText" presStyleLbl="alignAccFollowNode1" presStyleIdx="2" presStyleCnt="4">
        <dgm:presLayoutVars>
          <dgm:bulletEnabled val="1"/>
        </dgm:presLayoutVars>
      </dgm:prSet>
      <dgm:spPr/>
    </dgm:pt>
    <dgm:pt modelId="{A9F99C92-5517-48F0-A905-95DF85042AFB}" type="pres">
      <dgm:prSet presAssocID="{8F3ACAE7-CBED-4469-814F-330AF26A49A1}" presName="sp" presStyleCnt="0"/>
      <dgm:spPr/>
    </dgm:pt>
    <dgm:pt modelId="{3508D5C6-8BE4-43FF-A8A2-AD696941197C}" type="pres">
      <dgm:prSet presAssocID="{490DAF25-E201-4DCA-8AA8-56D6770A4DCD}" presName="linNode" presStyleCnt="0"/>
      <dgm:spPr/>
    </dgm:pt>
    <dgm:pt modelId="{9A11DADD-341B-4EBD-846B-B41853FE7AE7}" type="pres">
      <dgm:prSet presAssocID="{490DAF25-E201-4DCA-8AA8-56D6770A4DCD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43636C7F-88D7-44E5-AEDD-70195794BB6D}" type="pres">
      <dgm:prSet presAssocID="{490DAF25-E201-4DCA-8AA8-56D6770A4DCD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6308705-9B08-49FB-B781-EC35E5E45721}" srcId="{BEEC673D-1849-4972-BDD4-8B4874AAF990}" destId="{06110908-DE6C-4A3B-8D7B-B263C2BA754C}" srcOrd="0" destOrd="0" parTransId="{152D4B3C-1E5A-4D42-8071-9EAED9941069}" sibTransId="{A43E1BF1-C102-4A3F-9B94-53DD2CC7A071}"/>
    <dgm:cxn modelId="{A713EE06-1577-49FC-B4A4-AF2FB6508457}" type="presOf" srcId="{BEEC673D-1849-4972-BDD4-8B4874AAF990}" destId="{2B2FEC69-CDB9-41EF-A87C-845114FAC1FF}" srcOrd="0" destOrd="0" presId="urn:microsoft.com/office/officeart/2005/8/layout/vList5"/>
    <dgm:cxn modelId="{ACD27D14-2BFE-4F82-A5E4-2C3A003B4AFF}" srcId="{972FFE37-A62F-4693-AAA7-D5A10AAF47F2}" destId="{D7FA0DE0-8515-4F93-9A3B-22559992BD24}" srcOrd="1" destOrd="0" parTransId="{76492769-2064-4F86-812C-75BCF0522D8E}" sibTransId="{5B7863EA-E227-4845-80D3-7ABC54E872D5}"/>
    <dgm:cxn modelId="{9834781C-8314-4857-9EC7-49D540AC348D}" srcId="{EAE35E75-FC33-46AA-B295-D148500D324C}" destId="{56BA400F-DE3F-4F56-84FF-BF4C8434BDFA}" srcOrd="1" destOrd="0" parTransId="{E58E3505-4DA6-4876-B7C2-11CB6117F501}" sibTransId="{F622BC30-A8C8-404A-AFB9-2CBD82775FEA}"/>
    <dgm:cxn modelId="{8A27D51C-C9A2-4F1E-8BF8-C460AFDC0757}" srcId="{490DAF25-E201-4DCA-8AA8-56D6770A4DCD}" destId="{B1BB3D0F-BD74-485C-A5CC-5213B13A213A}" srcOrd="0" destOrd="0" parTransId="{CBC5B5C4-2983-4AD2-989E-CEBA2B2E53F8}" sibTransId="{9334ACBF-ACE7-4993-901D-85A7F2A4DC43}"/>
    <dgm:cxn modelId="{4BD9142B-6B90-4D74-A28C-FEDF1EE77AB1}" srcId="{EAE35E75-FC33-46AA-B295-D148500D324C}" destId="{B153477D-4CDF-4DFA-BB40-1AA67B3C07E9}" srcOrd="0" destOrd="0" parTransId="{7DB2D1AB-F89D-4955-9F42-B08029055D44}" sibTransId="{8B1D5533-B116-4C41-80BE-19D14FEC473A}"/>
    <dgm:cxn modelId="{4899BF34-6A77-46A5-8E5E-00653E3FDB12}" type="presOf" srcId="{EAE35E75-FC33-46AA-B295-D148500D324C}" destId="{E4FE521E-5439-4062-9E6A-2A427C6D1AD0}" srcOrd="0" destOrd="0" presId="urn:microsoft.com/office/officeart/2005/8/layout/vList5"/>
    <dgm:cxn modelId="{CB321D62-35D8-4640-A26E-06245E49B551}" type="presOf" srcId="{57660FA8-6284-43B0-9243-4728E7C33557}" destId="{C4649102-43C9-4972-BFB3-B73147DFFBC3}" srcOrd="0" destOrd="2" presId="urn:microsoft.com/office/officeart/2005/8/layout/vList5"/>
    <dgm:cxn modelId="{1E894448-B6ED-4CC0-9DD9-5093E017B672}" type="presOf" srcId="{AB8AA095-8FA1-4285-9A36-DDD943B4F915}" destId="{C4649102-43C9-4972-BFB3-B73147DFFBC3}" srcOrd="0" destOrd="1" presId="urn:microsoft.com/office/officeart/2005/8/layout/vList5"/>
    <dgm:cxn modelId="{6A3B4648-336D-4671-BFE0-B370EC93708E}" type="presOf" srcId="{B1BB3D0F-BD74-485C-A5CC-5213B13A213A}" destId="{43636C7F-88D7-44E5-AEDD-70195794BB6D}" srcOrd="0" destOrd="0" presId="urn:microsoft.com/office/officeart/2005/8/layout/vList5"/>
    <dgm:cxn modelId="{A3C25873-D6CC-429C-BAA4-4BA17594B93A}" type="presOf" srcId="{972FFE37-A62F-4693-AAA7-D5A10AAF47F2}" destId="{DA69DC84-8009-4C39-9A85-6E3CE5020F53}" srcOrd="0" destOrd="0" presId="urn:microsoft.com/office/officeart/2005/8/layout/vList5"/>
    <dgm:cxn modelId="{BC9F4482-3480-41BB-B5DC-E9000EF7744A}" type="presOf" srcId="{56BA400F-DE3F-4F56-84FF-BF4C8434BDFA}" destId="{DF4906E6-0E53-4B38-8030-F39106BBD262}" srcOrd="0" destOrd="1" presId="urn:microsoft.com/office/officeart/2005/8/layout/vList5"/>
    <dgm:cxn modelId="{BBB8DD84-6495-46BE-B0BE-8413A242B20F}" srcId="{512BCDE8-FAFE-4160-B59A-ABA47FFB74CC}" destId="{972FFE37-A62F-4693-AAA7-D5A10AAF47F2}" srcOrd="2" destOrd="0" parTransId="{52815641-F852-4EF1-A901-48F75AAAE932}" sibTransId="{8F3ACAE7-CBED-4469-814F-330AF26A49A1}"/>
    <dgm:cxn modelId="{78B1609C-81B2-41ED-90A1-B12A3B2470DD}" srcId="{512BCDE8-FAFE-4160-B59A-ABA47FFB74CC}" destId="{EAE35E75-FC33-46AA-B295-D148500D324C}" srcOrd="0" destOrd="0" parTransId="{2934DE8C-4410-453F-B453-D13519C384DE}" sibTransId="{71913F4B-04F4-46C4-81F5-52CDB4094D52}"/>
    <dgm:cxn modelId="{76B1DBA0-24A9-4707-AE16-EC30E5C94A47}" srcId="{BEEC673D-1849-4972-BDD4-8B4874AAF990}" destId="{AB8AA095-8FA1-4285-9A36-DDD943B4F915}" srcOrd="1" destOrd="0" parTransId="{3DF0C27A-5097-413A-9781-3FA4ECC93679}" sibTransId="{A9295123-D0A4-4461-81E9-7BC8A4AA7E13}"/>
    <dgm:cxn modelId="{7716F2A4-5653-441B-8A1D-DF5542937480}" type="presOf" srcId="{490DAF25-E201-4DCA-8AA8-56D6770A4DCD}" destId="{9A11DADD-341B-4EBD-846B-B41853FE7AE7}" srcOrd="0" destOrd="0" presId="urn:microsoft.com/office/officeart/2005/8/layout/vList5"/>
    <dgm:cxn modelId="{ADF8F9B7-33A3-4D1E-99BE-5EAAC0B5EC86}" srcId="{972FFE37-A62F-4693-AAA7-D5A10AAF47F2}" destId="{DB0C2E3F-E3BC-45EB-89E6-9AA5C0CE2E29}" srcOrd="0" destOrd="0" parTransId="{B675486E-2F87-4886-90D1-8F72A3603728}" sibTransId="{12C22946-3C65-4621-9D40-35833DA9543A}"/>
    <dgm:cxn modelId="{54CF49B8-DF43-40DE-A29E-F4FC07DE8A73}" srcId="{BEEC673D-1849-4972-BDD4-8B4874AAF990}" destId="{57660FA8-6284-43B0-9243-4728E7C33557}" srcOrd="2" destOrd="0" parTransId="{23F925BD-37DA-4FA6-9929-A3BAC7528FEB}" sibTransId="{79135736-8B7C-41EF-97B3-98A2210DEDF3}"/>
    <dgm:cxn modelId="{CFF724B9-9C44-4C2A-895A-A2D15534DD2E}" srcId="{EAE35E75-FC33-46AA-B295-D148500D324C}" destId="{AEE0497D-F1BC-4F6D-8439-71674C950A38}" srcOrd="2" destOrd="0" parTransId="{48A4C04F-4B64-459F-AE14-E09D4E9D9D0A}" sibTransId="{A5CBA1C8-254B-4C2B-9BBE-983148DCD0E6}"/>
    <dgm:cxn modelId="{D00971B9-09E9-4A10-865F-18AC02ABE149}" srcId="{512BCDE8-FAFE-4160-B59A-ABA47FFB74CC}" destId="{BEEC673D-1849-4972-BDD4-8B4874AAF990}" srcOrd="1" destOrd="0" parTransId="{3DE5059A-7B52-4E98-A862-D97ADA9A1A6C}" sibTransId="{0FA3DEF9-27D5-4C76-8D82-78BA82F68058}"/>
    <dgm:cxn modelId="{5AE2EBC8-8B44-4A52-B176-C834EA429F4F}" type="presOf" srcId="{D7FA0DE0-8515-4F93-9A3B-22559992BD24}" destId="{12D5ED30-B8B3-4B0D-832C-4964234F085B}" srcOrd="0" destOrd="1" presId="urn:microsoft.com/office/officeart/2005/8/layout/vList5"/>
    <dgm:cxn modelId="{CF5C86CF-B781-45F5-BC18-D994A95E51B1}" type="presOf" srcId="{B153477D-4CDF-4DFA-BB40-1AA67B3C07E9}" destId="{DF4906E6-0E53-4B38-8030-F39106BBD262}" srcOrd="0" destOrd="0" presId="urn:microsoft.com/office/officeart/2005/8/layout/vList5"/>
    <dgm:cxn modelId="{931622D1-633C-4EE2-8ABB-6CE7CCBBFC94}" srcId="{512BCDE8-FAFE-4160-B59A-ABA47FFB74CC}" destId="{490DAF25-E201-4DCA-8AA8-56D6770A4DCD}" srcOrd="3" destOrd="0" parTransId="{D44938C0-AF72-467A-8A23-950A0FCBC2F0}" sibTransId="{C7063D55-8209-4451-9BF6-7D5B2233FD68}"/>
    <dgm:cxn modelId="{589CBBD2-7BFD-4938-9FE0-AF2EEABD4D57}" type="presOf" srcId="{DB0C2E3F-E3BC-45EB-89E6-9AA5C0CE2E29}" destId="{12D5ED30-B8B3-4B0D-832C-4964234F085B}" srcOrd="0" destOrd="0" presId="urn:microsoft.com/office/officeart/2005/8/layout/vList5"/>
    <dgm:cxn modelId="{4295B7DA-C0FA-4781-9CF8-C90DC3702AE3}" type="presOf" srcId="{512BCDE8-FAFE-4160-B59A-ABA47FFB74CC}" destId="{41F2D7EF-C873-4ED1-AA66-821DAEC615BB}" srcOrd="0" destOrd="0" presId="urn:microsoft.com/office/officeart/2005/8/layout/vList5"/>
    <dgm:cxn modelId="{8B78D2E5-D2CF-4849-B90A-1A132AD6FC97}" type="presOf" srcId="{AEE0497D-F1BC-4F6D-8439-71674C950A38}" destId="{DF4906E6-0E53-4B38-8030-F39106BBD262}" srcOrd="0" destOrd="2" presId="urn:microsoft.com/office/officeart/2005/8/layout/vList5"/>
    <dgm:cxn modelId="{D59818F4-2EE9-473F-A1F6-DA4653D6C21B}" type="presOf" srcId="{06110908-DE6C-4A3B-8D7B-B263C2BA754C}" destId="{C4649102-43C9-4972-BFB3-B73147DFFBC3}" srcOrd="0" destOrd="0" presId="urn:microsoft.com/office/officeart/2005/8/layout/vList5"/>
    <dgm:cxn modelId="{4EC4C798-E6AD-4605-BA0B-1907C929642F}" type="presParOf" srcId="{41F2D7EF-C873-4ED1-AA66-821DAEC615BB}" destId="{BEAAAAFD-6270-44CC-9E4F-DB75AFB44E2E}" srcOrd="0" destOrd="0" presId="urn:microsoft.com/office/officeart/2005/8/layout/vList5"/>
    <dgm:cxn modelId="{6514E115-6231-4D40-998A-7E781F4F7116}" type="presParOf" srcId="{BEAAAAFD-6270-44CC-9E4F-DB75AFB44E2E}" destId="{E4FE521E-5439-4062-9E6A-2A427C6D1AD0}" srcOrd="0" destOrd="0" presId="urn:microsoft.com/office/officeart/2005/8/layout/vList5"/>
    <dgm:cxn modelId="{EA58A742-0B69-458F-8DB8-4A23A5C45456}" type="presParOf" srcId="{BEAAAAFD-6270-44CC-9E4F-DB75AFB44E2E}" destId="{DF4906E6-0E53-4B38-8030-F39106BBD262}" srcOrd="1" destOrd="0" presId="urn:microsoft.com/office/officeart/2005/8/layout/vList5"/>
    <dgm:cxn modelId="{172E6B20-C3E8-4F37-B415-F80AFB9B0581}" type="presParOf" srcId="{41F2D7EF-C873-4ED1-AA66-821DAEC615BB}" destId="{DCC816EB-78CB-47FE-9686-9E74D7C236D7}" srcOrd="1" destOrd="0" presId="urn:microsoft.com/office/officeart/2005/8/layout/vList5"/>
    <dgm:cxn modelId="{484E8C4A-1F18-4EFA-9A67-8DE917562449}" type="presParOf" srcId="{41F2D7EF-C873-4ED1-AA66-821DAEC615BB}" destId="{30A6E596-31F6-4121-B93B-98324E9C22FE}" srcOrd="2" destOrd="0" presId="urn:microsoft.com/office/officeart/2005/8/layout/vList5"/>
    <dgm:cxn modelId="{F596448B-DF4F-4906-9D89-3ACD21CFC234}" type="presParOf" srcId="{30A6E596-31F6-4121-B93B-98324E9C22FE}" destId="{2B2FEC69-CDB9-41EF-A87C-845114FAC1FF}" srcOrd="0" destOrd="0" presId="urn:microsoft.com/office/officeart/2005/8/layout/vList5"/>
    <dgm:cxn modelId="{BF6042E2-7890-44C2-AA5D-996CC75D114C}" type="presParOf" srcId="{30A6E596-31F6-4121-B93B-98324E9C22FE}" destId="{C4649102-43C9-4972-BFB3-B73147DFFBC3}" srcOrd="1" destOrd="0" presId="urn:microsoft.com/office/officeart/2005/8/layout/vList5"/>
    <dgm:cxn modelId="{0BC0EF39-E856-45F7-9FAE-E9CC4E17AB3C}" type="presParOf" srcId="{41F2D7EF-C873-4ED1-AA66-821DAEC615BB}" destId="{F5C4C8C6-F9EA-4A4B-A249-5D39C7697422}" srcOrd="3" destOrd="0" presId="urn:microsoft.com/office/officeart/2005/8/layout/vList5"/>
    <dgm:cxn modelId="{C9D3FDEE-770C-482D-B932-268DC34CDF44}" type="presParOf" srcId="{41F2D7EF-C873-4ED1-AA66-821DAEC615BB}" destId="{BEA61D2A-2E01-4005-A2FA-DE4B83E72B00}" srcOrd="4" destOrd="0" presId="urn:microsoft.com/office/officeart/2005/8/layout/vList5"/>
    <dgm:cxn modelId="{1171707F-8784-4853-BA5C-BE77F57F1CCF}" type="presParOf" srcId="{BEA61D2A-2E01-4005-A2FA-DE4B83E72B00}" destId="{DA69DC84-8009-4C39-9A85-6E3CE5020F53}" srcOrd="0" destOrd="0" presId="urn:microsoft.com/office/officeart/2005/8/layout/vList5"/>
    <dgm:cxn modelId="{1AF9178B-CB20-4CC0-A9F0-1166B0B362C9}" type="presParOf" srcId="{BEA61D2A-2E01-4005-A2FA-DE4B83E72B00}" destId="{12D5ED30-B8B3-4B0D-832C-4964234F085B}" srcOrd="1" destOrd="0" presId="urn:microsoft.com/office/officeart/2005/8/layout/vList5"/>
    <dgm:cxn modelId="{9EE7828F-C928-4AD3-A7C5-BA823DB781AA}" type="presParOf" srcId="{41F2D7EF-C873-4ED1-AA66-821DAEC615BB}" destId="{A9F99C92-5517-48F0-A905-95DF85042AFB}" srcOrd="5" destOrd="0" presId="urn:microsoft.com/office/officeart/2005/8/layout/vList5"/>
    <dgm:cxn modelId="{6C1BDF74-4499-4305-9912-8C5A7EBDDEDF}" type="presParOf" srcId="{41F2D7EF-C873-4ED1-AA66-821DAEC615BB}" destId="{3508D5C6-8BE4-43FF-A8A2-AD696941197C}" srcOrd="6" destOrd="0" presId="urn:microsoft.com/office/officeart/2005/8/layout/vList5"/>
    <dgm:cxn modelId="{D292A8D6-8F76-404B-A081-11A9B36F56A8}" type="presParOf" srcId="{3508D5C6-8BE4-43FF-A8A2-AD696941197C}" destId="{9A11DADD-341B-4EBD-846B-B41853FE7AE7}" srcOrd="0" destOrd="0" presId="urn:microsoft.com/office/officeart/2005/8/layout/vList5"/>
    <dgm:cxn modelId="{6CFEA963-D47A-48B2-B20E-E8EFFA9C3C40}" type="presParOf" srcId="{3508D5C6-8BE4-43FF-A8A2-AD696941197C}" destId="{43636C7F-88D7-44E5-AEDD-70195794BB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9E585D-FA33-418A-A73D-67569D11FAE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A21ED561-8990-44C4-973C-3656097CA93B}">
      <dgm:prSet/>
      <dgm:spPr/>
      <dgm:t>
        <a:bodyPr/>
        <a:lstStyle/>
        <a:p>
          <a:r>
            <a:rPr lang="ca-ES"/>
            <a:t>Cures d’infermeria en fase final de vida</a:t>
          </a:r>
        </a:p>
      </dgm:t>
    </dgm:pt>
    <dgm:pt modelId="{550793E9-5A58-4058-9AFB-83075FE6D7A2}" type="parTrans" cxnId="{EA2C0015-60D2-4774-A2AE-2B519C4E95FC}">
      <dgm:prSet/>
      <dgm:spPr/>
      <dgm:t>
        <a:bodyPr/>
        <a:lstStyle/>
        <a:p>
          <a:endParaRPr lang="ca-ES"/>
        </a:p>
      </dgm:t>
    </dgm:pt>
    <dgm:pt modelId="{D6D9DFE1-D118-41FF-881F-CB63B57E68FA}" type="sibTrans" cxnId="{EA2C0015-60D2-4774-A2AE-2B519C4E95FC}">
      <dgm:prSet/>
      <dgm:spPr/>
      <dgm:t>
        <a:bodyPr/>
        <a:lstStyle/>
        <a:p>
          <a:endParaRPr lang="ca-ES"/>
        </a:p>
      </dgm:t>
    </dgm:pt>
    <dgm:pt modelId="{C45FA305-3E23-4898-A961-9FD77C15D77F}">
      <dgm:prSet/>
      <dgm:spPr/>
      <dgm:t>
        <a:bodyPr/>
        <a:lstStyle/>
        <a:p>
          <a:r>
            <a:rPr lang="ca-ES" dirty="0"/>
            <a:t>Control de símptomes malaltia avançada</a:t>
          </a:r>
        </a:p>
      </dgm:t>
    </dgm:pt>
    <dgm:pt modelId="{C7E8FEDF-8779-4640-B62A-5CA575FCA07D}" type="parTrans" cxnId="{3B8F9973-F858-4D32-8AD1-DD8228E2E077}">
      <dgm:prSet/>
      <dgm:spPr/>
      <dgm:t>
        <a:bodyPr/>
        <a:lstStyle/>
        <a:p>
          <a:endParaRPr lang="ca-ES"/>
        </a:p>
      </dgm:t>
    </dgm:pt>
    <dgm:pt modelId="{A26F78D1-0DA7-444F-A4C6-035F66313221}" type="sibTrans" cxnId="{3B8F9973-F858-4D32-8AD1-DD8228E2E077}">
      <dgm:prSet/>
      <dgm:spPr/>
      <dgm:t>
        <a:bodyPr/>
        <a:lstStyle/>
        <a:p>
          <a:endParaRPr lang="ca-ES"/>
        </a:p>
      </dgm:t>
    </dgm:pt>
    <dgm:pt modelId="{26DE3203-3029-4C9B-869E-1EAD70DF0F8C}">
      <dgm:prSet/>
      <dgm:spPr/>
      <dgm:t>
        <a:bodyPr/>
        <a:lstStyle/>
        <a:p>
          <a:r>
            <a:rPr lang="ca-ES" dirty="0"/>
            <a:t>Educació per a la salut inici tractaments</a:t>
          </a:r>
        </a:p>
      </dgm:t>
    </dgm:pt>
    <dgm:pt modelId="{24357BBF-E0A8-449F-AEA3-A761595A0517}" type="parTrans" cxnId="{C543128A-DE27-4094-B0A8-6C11FB074A0C}">
      <dgm:prSet/>
      <dgm:spPr/>
      <dgm:t>
        <a:bodyPr/>
        <a:lstStyle/>
        <a:p>
          <a:endParaRPr lang="ca-ES"/>
        </a:p>
      </dgm:t>
    </dgm:pt>
    <dgm:pt modelId="{2F1CBD99-3EAF-48E9-95E1-E55897BE0A00}" type="sibTrans" cxnId="{C543128A-DE27-4094-B0A8-6C11FB074A0C}">
      <dgm:prSet/>
      <dgm:spPr/>
      <dgm:t>
        <a:bodyPr/>
        <a:lstStyle/>
        <a:p>
          <a:endParaRPr lang="ca-ES"/>
        </a:p>
      </dgm:t>
    </dgm:pt>
    <dgm:pt modelId="{5C2F624B-ADE3-481A-A837-FDC1A81612CD}">
      <dgm:prSet/>
      <dgm:spPr/>
      <dgm:t>
        <a:bodyPr/>
        <a:lstStyle/>
        <a:p>
          <a:r>
            <a:rPr lang="ca-ES"/>
            <a:t>Gestió de casos, avançar proves diagnòstiques i visites</a:t>
          </a:r>
        </a:p>
      </dgm:t>
    </dgm:pt>
    <dgm:pt modelId="{1D38D2B3-F170-47DA-81BB-958B1570A45A}" type="parTrans" cxnId="{1B62FAC9-D135-4103-BA4F-1440A800856C}">
      <dgm:prSet/>
      <dgm:spPr/>
      <dgm:t>
        <a:bodyPr/>
        <a:lstStyle/>
        <a:p>
          <a:endParaRPr lang="ca-ES"/>
        </a:p>
      </dgm:t>
    </dgm:pt>
    <dgm:pt modelId="{B7F42F3F-B813-47F8-9744-FE9985516719}" type="sibTrans" cxnId="{1B62FAC9-D135-4103-BA4F-1440A800856C}">
      <dgm:prSet/>
      <dgm:spPr/>
      <dgm:t>
        <a:bodyPr/>
        <a:lstStyle/>
        <a:p>
          <a:endParaRPr lang="ca-ES"/>
        </a:p>
      </dgm:t>
    </dgm:pt>
    <dgm:pt modelId="{246604E8-9AF0-459C-BB0D-298B9EC8C71D}">
      <dgm:prSet/>
      <dgm:spPr/>
      <dgm:t>
        <a:bodyPr/>
        <a:lstStyle/>
        <a:p>
          <a:r>
            <a:rPr lang="ca-ES" dirty="0"/>
            <a:t>Col·laboració  recollida de dades pacients en assajos clínics</a:t>
          </a:r>
        </a:p>
      </dgm:t>
    </dgm:pt>
    <dgm:pt modelId="{38978152-F80C-4AE6-8888-787A63E9360C}" type="parTrans" cxnId="{5DA462D4-922D-4D59-8A4F-70272B9B6C8D}">
      <dgm:prSet/>
      <dgm:spPr/>
      <dgm:t>
        <a:bodyPr/>
        <a:lstStyle/>
        <a:p>
          <a:endParaRPr lang="ca-ES"/>
        </a:p>
      </dgm:t>
    </dgm:pt>
    <dgm:pt modelId="{0C1F5AC2-BF0E-4921-AD77-87666286E540}" type="sibTrans" cxnId="{5DA462D4-922D-4D59-8A4F-70272B9B6C8D}">
      <dgm:prSet/>
      <dgm:spPr/>
      <dgm:t>
        <a:bodyPr/>
        <a:lstStyle/>
        <a:p>
          <a:endParaRPr lang="ca-ES"/>
        </a:p>
      </dgm:t>
    </dgm:pt>
    <dgm:pt modelId="{087E4541-9231-4323-B0C4-E85DC90AF48F}">
      <dgm:prSet/>
      <dgm:spPr/>
      <dgm:t>
        <a:bodyPr/>
        <a:lstStyle/>
        <a:p>
          <a:r>
            <a:rPr lang="ca-ES" dirty="0"/>
            <a:t>Control toxicitats  durant tractaments</a:t>
          </a:r>
        </a:p>
      </dgm:t>
    </dgm:pt>
    <dgm:pt modelId="{5786D109-D9E9-4E2F-8FDA-BC4E654CDA85}" type="parTrans" cxnId="{F8D9DDF4-3EE8-4419-B912-FEA74807224E}">
      <dgm:prSet/>
      <dgm:spPr/>
      <dgm:t>
        <a:bodyPr/>
        <a:lstStyle/>
        <a:p>
          <a:endParaRPr lang="ca-ES"/>
        </a:p>
      </dgm:t>
    </dgm:pt>
    <dgm:pt modelId="{AE3F1038-D8AD-4669-8AFC-904E41DF314B}" type="sibTrans" cxnId="{F8D9DDF4-3EE8-4419-B912-FEA74807224E}">
      <dgm:prSet/>
      <dgm:spPr/>
      <dgm:t>
        <a:bodyPr/>
        <a:lstStyle/>
        <a:p>
          <a:endParaRPr lang="ca-ES"/>
        </a:p>
      </dgm:t>
    </dgm:pt>
    <dgm:pt modelId="{584B5CE9-1802-4AD5-BCDC-A7682D72E29C}" type="pres">
      <dgm:prSet presAssocID="{A69E585D-FA33-418A-A73D-67569D11FAE4}" presName="diagram" presStyleCnt="0">
        <dgm:presLayoutVars>
          <dgm:dir/>
          <dgm:resizeHandles val="exact"/>
        </dgm:presLayoutVars>
      </dgm:prSet>
      <dgm:spPr/>
    </dgm:pt>
    <dgm:pt modelId="{8EA331D9-BA24-42EE-B034-2F463882CA7A}" type="pres">
      <dgm:prSet presAssocID="{A21ED561-8990-44C4-973C-3656097CA93B}" presName="node" presStyleLbl="node1" presStyleIdx="0" presStyleCnt="6">
        <dgm:presLayoutVars>
          <dgm:bulletEnabled val="1"/>
        </dgm:presLayoutVars>
      </dgm:prSet>
      <dgm:spPr/>
    </dgm:pt>
    <dgm:pt modelId="{667833A8-0633-446D-A2F2-DD87513F2B2E}" type="pres">
      <dgm:prSet presAssocID="{D6D9DFE1-D118-41FF-881F-CB63B57E68FA}" presName="sibTrans" presStyleCnt="0"/>
      <dgm:spPr/>
    </dgm:pt>
    <dgm:pt modelId="{0199F599-8B9D-43CA-B692-B20FE639D8CD}" type="pres">
      <dgm:prSet presAssocID="{C45FA305-3E23-4898-A961-9FD77C15D77F}" presName="node" presStyleLbl="node1" presStyleIdx="1" presStyleCnt="6">
        <dgm:presLayoutVars>
          <dgm:bulletEnabled val="1"/>
        </dgm:presLayoutVars>
      </dgm:prSet>
      <dgm:spPr/>
    </dgm:pt>
    <dgm:pt modelId="{26569F61-3A4F-452A-BF83-153CD02B238D}" type="pres">
      <dgm:prSet presAssocID="{A26F78D1-0DA7-444F-A4C6-035F66313221}" presName="sibTrans" presStyleCnt="0"/>
      <dgm:spPr/>
    </dgm:pt>
    <dgm:pt modelId="{BC5537B6-1591-48F6-BD06-00E9EE7E3F1C}" type="pres">
      <dgm:prSet presAssocID="{26DE3203-3029-4C9B-869E-1EAD70DF0F8C}" presName="node" presStyleLbl="node1" presStyleIdx="2" presStyleCnt="6">
        <dgm:presLayoutVars>
          <dgm:bulletEnabled val="1"/>
        </dgm:presLayoutVars>
      </dgm:prSet>
      <dgm:spPr/>
    </dgm:pt>
    <dgm:pt modelId="{E3C91A46-6E40-4F11-9EEE-D3ED5F9D6BB4}" type="pres">
      <dgm:prSet presAssocID="{2F1CBD99-3EAF-48E9-95E1-E55897BE0A00}" presName="sibTrans" presStyleCnt="0"/>
      <dgm:spPr/>
    </dgm:pt>
    <dgm:pt modelId="{56816B29-4D4E-42A9-B114-28501858C7E0}" type="pres">
      <dgm:prSet presAssocID="{5C2F624B-ADE3-481A-A837-FDC1A81612CD}" presName="node" presStyleLbl="node1" presStyleIdx="3" presStyleCnt="6">
        <dgm:presLayoutVars>
          <dgm:bulletEnabled val="1"/>
        </dgm:presLayoutVars>
      </dgm:prSet>
      <dgm:spPr/>
    </dgm:pt>
    <dgm:pt modelId="{90CE0CA8-7313-4547-A40B-E0F731E0E6C8}" type="pres">
      <dgm:prSet presAssocID="{B7F42F3F-B813-47F8-9744-FE9985516719}" presName="sibTrans" presStyleCnt="0"/>
      <dgm:spPr/>
    </dgm:pt>
    <dgm:pt modelId="{5C98019B-118B-4B5E-AD5F-43C5B4393D05}" type="pres">
      <dgm:prSet presAssocID="{246604E8-9AF0-459C-BB0D-298B9EC8C71D}" presName="node" presStyleLbl="node1" presStyleIdx="4" presStyleCnt="6">
        <dgm:presLayoutVars>
          <dgm:bulletEnabled val="1"/>
        </dgm:presLayoutVars>
      </dgm:prSet>
      <dgm:spPr/>
    </dgm:pt>
    <dgm:pt modelId="{DD943DD2-3512-49B5-A059-F7F847BCB0B7}" type="pres">
      <dgm:prSet presAssocID="{0C1F5AC2-BF0E-4921-AD77-87666286E540}" presName="sibTrans" presStyleCnt="0"/>
      <dgm:spPr/>
    </dgm:pt>
    <dgm:pt modelId="{2F95A928-6699-40DB-98B6-D9FB353A4AF0}" type="pres">
      <dgm:prSet presAssocID="{087E4541-9231-4323-B0C4-E85DC90AF48F}" presName="node" presStyleLbl="node1" presStyleIdx="5" presStyleCnt="6">
        <dgm:presLayoutVars>
          <dgm:bulletEnabled val="1"/>
        </dgm:presLayoutVars>
      </dgm:prSet>
      <dgm:spPr/>
    </dgm:pt>
  </dgm:ptLst>
  <dgm:cxnLst>
    <dgm:cxn modelId="{EA2C0015-60D2-4774-A2AE-2B519C4E95FC}" srcId="{A69E585D-FA33-418A-A73D-67569D11FAE4}" destId="{A21ED561-8990-44C4-973C-3656097CA93B}" srcOrd="0" destOrd="0" parTransId="{550793E9-5A58-4058-9AFB-83075FE6D7A2}" sibTransId="{D6D9DFE1-D118-41FF-881F-CB63B57E68FA}"/>
    <dgm:cxn modelId="{95385C31-6819-4B66-ABBD-A4287DC5A6E7}" type="presOf" srcId="{A21ED561-8990-44C4-973C-3656097CA93B}" destId="{8EA331D9-BA24-42EE-B034-2F463882CA7A}" srcOrd="0" destOrd="0" presId="urn:microsoft.com/office/officeart/2005/8/layout/default"/>
    <dgm:cxn modelId="{BC88E635-DFDE-4AA6-A753-FF26AF2F8CD6}" type="presOf" srcId="{246604E8-9AF0-459C-BB0D-298B9EC8C71D}" destId="{5C98019B-118B-4B5E-AD5F-43C5B4393D05}" srcOrd="0" destOrd="0" presId="urn:microsoft.com/office/officeart/2005/8/layout/default"/>
    <dgm:cxn modelId="{E9C39360-0619-4B27-807A-931C77DD26ED}" type="presOf" srcId="{5C2F624B-ADE3-481A-A837-FDC1A81612CD}" destId="{56816B29-4D4E-42A9-B114-28501858C7E0}" srcOrd="0" destOrd="0" presId="urn:microsoft.com/office/officeart/2005/8/layout/default"/>
    <dgm:cxn modelId="{3B8F9973-F858-4D32-8AD1-DD8228E2E077}" srcId="{A69E585D-FA33-418A-A73D-67569D11FAE4}" destId="{C45FA305-3E23-4898-A961-9FD77C15D77F}" srcOrd="1" destOrd="0" parTransId="{C7E8FEDF-8779-4640-B62A-5CA575FCA07D}" sibTransId="{A26F78D1-0DA7-444F-A4C6-035F66313221}"/>
    <dgm:cxn modelId="{C543128A-DE27-4094-B0A8-6C11FB074A0C}" srcId="{A69E585D-FA33-418A-A73D-67569D11FAE4}" destId="{26DE3203-3029-4C9B-869E-1EAD70DF0F8C}" srcOrd="2" destOrd="0" parTransId="{24357BBF-E0A8-449F-AEA3-A761595A0517}" sibTransId="{2F1CBD99-3EAF-48E9-95E1-E55897BE0A00}"/>
    <dgm:cxn modelId="{675148C0-C236-4384-888C-44BCB933DA0B}" type="presOf" srcId="{26DE3203-3029-4C9B-869E-1EAD70DF0F8C}" destId="{BC5537B6-1591-48F6-BD06-00E9EE7E3F1C}" srcOrd="0" destOrd="0" presId="urn:microsoft.com/office/officeart/2005/8/layout/default"/>
    <dgm:cxn modelId="{1B62FAC9-D135-4103-BA4F-1440A800856C}" srcId="{A69E585D-FA33-418A-A73D-67569D11FAE4}" destId="{5C2F624B-ADE3-481A-A837-FDC1A81612CD}" srcOrd="3" destOrd="0" parTransId="{1D38D2B3-F170-47DA-81BB-958B1570A45A}" sibTransId="{B7F42F3F-B813-47F8-9744-FE9985516719}"/>
    <dgm:cxn modelId="{5DA462D4-922D-4D59-8A4F-70272B9B6C8D}" srcId="{A69E585D-FA33-418A-A73D-67569D11FAE4}" destId="{246604E8-9AF0-459C-BB0D-298B9EC8C71D}" srcOrd="4" destOrd="0" parTransId="{38978152-F80C-4AE6-8888-787A63E9360C}" sibTransId="{0C1F5AC2-BF0E-4921-AD77-87666286E540}"/>
    <dgm:cxn modelId="{1DFEA0E1-B513-4371-AD12-7D94B162B5F0}" type="presOf" srcId="{C45FA305-3E23-4898-A961-9FD77C15D77F}" destId="{0199F599-8B9D-43CA-B692-B20FE639D8CD}" srcOrd="0" destOrd="0" presId="urn:microsoft.com/office/officeart/2005/8/layout/default"/>
    <dgm:cxn modelId="{6AD0B9ED-9F81-405F-8956-3BC90DF775D7}" type="presOf" srcId="{087E4541-9231-4323-B0C4-E85DC90AF48F}" destId="{2F95A928-6699-40DB-98B6-D9FB353A4AF0}" srcOrd="0" destOrd="0" presId="urn:microsoft.com/office/officeart/2005/8/layout/default"/>
    <dgm:cxn modelId="{D28E32EF-4F2D-427B-AAC0-4B982644EAFC}" type="presOf" srcId="{A69E585D-FA33-418A-A73D-67569D11FAE4}" destId="{584B5CE9-1802-4AD5-BCDC-A7682D72E29C}" srcOrd="0" destOrd="0" presId="urn:microsoft.com/office/officeart/2005/8/layout/default"/>
    <dgm:cxn modelId="{F8D9DDF4-3EE8-4419-B912-FEA74807224E}" srcId="{A69E585D-FA33-418A-A73D-67569D11FAE4}" destId="{087E4541-9231-4323-B0C4-E85DC90AF48F}" srcOrd="5" destOrd="0" parTransId="{5786D109-D9E9-4E2F-8FDA-BC4E654CDA85}" sibTransId="{AE3F1038-D8AD-4669-8AFC-904E41DF314B}"/>
    <dgm:cxn modelId="{2E246AA3-9715-4C2E-A461-740853614A5B}" type="presParOf" srcId="{584B5CE9-1802-4AD5-BCDC-A7682D72E29C}" destId="{8EA331D9-BA24-42EE-B034-2F463882CA7A}" srcOrd="0" destOrd="0" presId="urn:microsoft.com/office/officeart/2005/8/layout/default"/>
    <dgm:cxn modelId="{B65840C7-C9F1-4B26-A90D-DE835188FF87}" type="presParOf" srcId="{584B5CE9-1802-4AD5-BCDC-A7682D72E29C}" destId="{667833A8-0633-446D-A2F2-DD87513F2B2E}" srcOrd="1" destOrd="0" presId="urn:microsoft.com/office/officeart/2005/8/layout/default"/>
    <dgm:cxn modelId="{706D627E-0027-4AF9-8A36-D39FACFA4D2C}" type="presParOf" srcId="{584B5CE9-1802-4AD5-BCDC-A7682D72E29C}" destId="{0199F599-8B9D-43CA-B692-B20FE639D8CD}" srcOrd="2" destOrd="0" presId="urn:microsoft.com/office/officeart/2005/8/layout/default"/>
    <dgm:cxn modelId="{0C5BEA07-F085-4EFC-9539-92DB8983550E}" type="presParOf" srcId="{584B5CE9-1802-4AD5-BCDC-A7682D72E29C}" destId="{26569F61-3A4F-452A-BF83-153CD02B238D}" srcOrd="3" destOrd="0" presId="urn:microsoft.com/office/officeart/2005/8/layout/default"/>
    <dgm:cxn modelId="{6829B047-B08F-4589-8E01-7406CAD9D26D}" type="presParOf" srcId="{584B5CE9-1802-4AD5-BCDC-A7682D72E29C}" destId="{BC5537B6-1591-48F6-BD06-00E9EE7E3F1C}" srcOrd="4" destOrd="0" presId="urn:microsoft.com/office/officeart/2005/8/layout/default"/>
    <dgm:cxn modelId="{9381E31D-8F77-4B46-93C7-B5631EDAE5C3}" type="presParOf" srcId="{584B5CE9-1802-4AD5-BCDC-A7682D72E29C}" destId="{E3C91A46-6E40-4F11-9EEE-D3ED5F9D6BB4}" srcOrd="5" destOrd="0" presId="urn:microsoft.com/office/officeart/2005/8/layout/default"/>
    <dgm:cxn modelId="{EACC57E5-F247-49DD-8CA9-310F14E205E1}" type="presParOf" srcId="{584B5CE9-1802-4AD5-BCDC-A7682D72E29C}" destId="{56816B29-4D4E-42A9-B114-28501858C7E0}" srcOrd="6" destOrd="0" presId="urn:microsoft.com/office/officeart/2005/8/layout/default"/>
    <dgm:cxn modelId="{631C42E2-B22C-4EDF-BEA1-DA704C86CF35}" type="presParOf" srcId="{584B5CE9-1802-4AD5-BCDC-A7682D72E29C}" destId="{90CE0CA8-7313-4547-A40B-E0F731E0E6C8}" srcOrd="7" destOrd="0" presId="urn:microsoft.com/office/officeart/2005/8/layout/default"/>
    <dgm:cxn modelId="{711506C8-6E09-47C8-8654-EE06342FC057}" type="presParOf" srcId="{584B5CE9-1802-4AD5-BCDC-A7682D72E29C}" destId="{5C98019B-118B-4B5E-AD5F-43C5B4393D05}" srcOrd="8" destOrd="0" presId="urn:microsoft.com/office/officeart/2005/8/layout/default"/>
    <dgm:cxn modelId="{698C5031-5AF7-4DD7-B653-6731BE371EFB}" type="presParOf" srcId="{584B5CE9-1802-4AD5-BCDC-A7682D72E29C}" destId="{DD943DD2-3512-49B5-A059-F7F847BCB0B7}" srcOrd="9" destOrd="0" presId="urn:microsoft.com/office/officeart/2005/8/layout/default"/>
    <dgm:cxn modelId="{7F89FF34-4E0B-4E5A-8DBE-BB3BD94B637A}" type="presParOf" srcId="{584B5CE9-1802-4AD5-BCDC-A7682D72E29C}" destId="{2F95A928-6699-40DB-98B6-D9FB353A4AF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586D10-1D7F-4E88-A97B-709B0D48362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77BD8B-8EDE-4D88-855A-3FE248B1A35D}">
      <dgm:prSet/>
      <dgm:spPr/>
      <dgm:t>
        <a:bodyPr/>
        <a:lstStyle/>
        <a:p>
          <a:r>
            <a:rPr lang="ca-ES" dirty="0"/>
            <a:t>Unitats Funcionals d’Atenció Oncològica</a:t>
          </a:r>
          <a:endParaRPr lang="en-US" dirty="0"/>
        </a:p>
      </dgm:t>
    </dgm:pt>
    <dgm:pt modelId="{8C6CDA4B-C190-410D-A188-1C748002E4A8}" type="parTrans" cxnId="{E5F9F71C-C73F-40A0-A63F-1A3B5484662E}">
      <dgm:prSet/>
      <dgm:spPr/>
      <dgm:t>
        <a:bodyPr/>
        <a:lstStyle/>
        <a:p>
          <a:endParaRPr lang="en-US"/>
        </a:p>
      </dgm:t>
    </dgm:pt>
    <dgm:pt modelId="{64F0E328-F8B3-4B9A-970B-342BFDB50011}" type="sibTrans" cxnId="{E5F9F71C-C73F-40A0-A63F-1A3B5484662E}">
      <dgm:prSet/>
      <dgm:spPr/>
      <dgm:t>
        <a:bodyPr/>
        <a:lstStyle/>
        <a:p>
          <a:endParaRPr lang="en-US"/>
        </a:p>
      </dgm:t>
    </dgm:pt>
    <dgm:pt modelId="{00F0892A-0F9E-41F0-8254-68CC3D9F103C}">
      <dgm:prSet/>
      <dgm:spPr/>
      <dgm:t>
        <a:bodyPr/>
        <a:lstStyle/>
        <a:p>
          <a:r>
            <a:rPr lang="ca-ES" dirty="0"/>
            <a:t>CCEE</a:t>
          </a:r>
          <a:endParaRPr lang="en-US" dirty="0"/>
        </a:p>
      </dgm:t>
    </dgm:pt>
    <dgm:pt modelId="{AB6356AC-2214-411D-B149-9AAE2D6F75EF}" type="parTrans" cxnId="{52CE187B-7DAB-410B-805A-F73AC8C3001B}">
      <dgm:prSet/>
      <dgm:spPr/>
      <dgm:t>
        <a:bodyPr/>
        <a:lstStyle/>
        <a:p>
          <a:endParaRPr lang="en-US"/>
        </a:p>
      </dgm:t>
    </dgm:pt>
    <dgm:pt modelId="{92DA2624-43D1-4940-B5F1-29DCC0203667}" type="sibTrans" cxnId="{52CE187B-7DAB-410B-805A-F73AC8C3001B}">
      <dgm:prSet/>
      <dgm:spPr/>
      <dgm:t>
        <a:bodyPr/>
        <a:lstStyle/>
        <a:p>
          <a:endParaRPr lang="en-US"/>
        </a:p>
      </dgm:t>
    </dgm:pt>
    <dgm:pt modelId="{9AAF9DA9-56BC-4BE1-AC21-DFA68834A469}">
      <dgm:prSet/>
      <dgm:spPr/>
      <dgm:t>
        <a:bodyPr/>
        <a:lstStyle/>
        <a:p>
          <a:r>
            <a:rPr lang="ca-ES" dirty="0"/>
            <a:t>Oncologia Mèdica, Hematologia Clínica</a:t>
          </a:r>
          <a:endParaRPr lang="en-US" dirty="0"/>
        </a:p>
      </dgm:t>
    </dgm:pt>
    <dgm:pt modelId="{23053935-8742-4477-8A9E-38C4EBB5D242}" type="parTrans" cxnId="{9EE27F6B-CC08-44E4-A3A0-726D42369571}">
      <dgm:prSet/>
      <dgm:spPr/>
      <dgm:t>
        <a:bodyPr/>
        <a:lstStyle/>
        <a:p>
          <a:endParaRPr lang="ca-ES"/>
        </a:p>
      </dgm:t>
    </dgm:pt>
    <dgm:pt modelId="{7F59FEE0-AE37-4AD4-B0C0-43E6ED6C4EAC}" type="sibTrans" cxnId="{9EE27F6B-CC08-44E4-A3A0-726D42369571}">
      <dgm:prSet/>
      <dgm:spPr/>
      <dgm:t>
        <a:bodyPr/>
        <a:lstStyle/>
        <a:p>
          <a:endParaRPr lang="ca-ES"/>
        </a:p>
      </dgm:t>
    </dgm:pt>
    <dgm:pt modelId="{E183E14E-92FD-4156-A9B6-BA080DFD28C7}">
      <dgm:prSet/>
      <dgm:spPr/>
      <dgm:t>
        <a:bodyPr/>
        <a:lstStyle/>
        <a:p>
          <a:r>
            <a:rPr lang="ca-ES" dirty="0"/>
            <a:t>Cures Pal·liatives</a:t>
          </a:r>
          <a:endParaRPr lang="en-US" dirty="0"/>
        </a:p>
      </dgm:t>
    </dgm:pt>
    <dgm:pt modelId="{9AAB31B4-985F-4C21-B1A1-B803CF61984F}" type="parTrans" cxnId="{38078D8F-AF69-4025-9A33-3B89DF06628B}">
      <dgm:prSet/>
      <dgm:spPr/>
      <dgm:t>
        <a:bodyPr/>
        <a:lstStyle/>
        <a:p>
          <a:endParaRPr lang="ca-ES"/>
        </a:p>
      </dgm:t>
    </dgm:pt>
    <dgm:pt modelId="{3AE6DC37-D747-4463-B296-610140063C9E}" type="sibTrans" cxnId="{38078D8F-AF69-4025-9A33-3B89DF06628B}">
      <dgm:prSet/>
      <dgm:spPr/>
      <dgm:t>
        <a:bodyPr/>
        <a:lstStyle/>
        <a:p>
          <a:endParaRPr lang="ca-ES"/>
        </a:p>
      </dgm:t>
    </dgm:pt>
    <dgm:pt modelId="{2287F7A2-3DC3-4C23-98AF-733ED106445B}">
      <dgm:prSet/>
      <dgm:spPr/>
      <dgm:t>
        <a:bodyPr/>
        <a:lstStyle/>
        <a:p>
          <a:r>
            <a:rPr lang="ca-ES" dirty="0"/>
            <a:t>Consell Genètic</a:t>
          </a:r>
          <a:endParaRPr lang="en-US" dirty="0"/>
        </a:p>
      </dgm:t>
    </dgm:pt>
    <dgm:pt modelId="{F3D7D69E-E941-4D23-8613-21FF9A27B2D9}" type="parTrans" cxnId="{F5DFEFCC-2959-4FDD-A174-A69D500A660F}">
      <dgm:prSet/>
      <dgm:spPr/>
      <dgm:t>
        <a:bodyPr/>
        <a:lstStyle/>
        <a:p>
          <a:endParaRPr lang="ca-ES"/>
        </a:p>
      </dgm:t>
    </dgm:pt>
    <dgm:pt modelId="{34E07027-0B68-4213-9B6D-9A67F82277C7}" type="sibTrans" cxnId="{F5DFEFCC-2959-4FDD-A174-A69D500A660F}">
      <dgm:prSet/>
      <dgm:spPr/>
      <dgm:t>
        <a:bodyPr/>
        <a:lstStyle/>
        <a:p>
          <a:endParaRPr lang="ca-ES"/>
        </a:p>
      </dgm:t>
    </dgm:pt>
    <dgm:pt modelId="{D843C5AE-C8D7-4B77-89C1-E213FC9612F8}">
      <dgm:prSet/>
      <dgm:spPr/>
      <dgm:t>
        <a:bodyPr/>
        <a:lstStyle/>
        <a:p>
          <a:r>
            <a:rPr lang="ca-ES" dirty="0"/>
            <a:t>Unitat de Trasplantament </a:t>
          </a:r>
          <a:r>
            <a:rPr lang="ca-ES" dirty="0" err="1"/>
            <a:t>Hematopoiètic</a:t>
          </a:r>
          <a:endParaRPr lang="en-US" dirty="0"/>
        </a:p>
      </dgm:t>
    </dgm:pt>
    <dgm:pt modelId="{A4098CBD-7B38-4991-A606-208F4F48E833}" type="parTrans" cxnId="{A39733A1-DCE7-4B90-A279-C76CFBAA9440}">
      <dgm:prSet/>
      <dgm:spPr/>
      <dgm:t>
        <a:bodyPr/>
        <a:lstStyle/>
        <a:p>
          <a:endParaRPr lang="ca-ES"/>
        </a:p>
      </dgm:t>
    </dgm:pt>
    <dgm:pt modelId="{E4AD16C2-3CB4-40F8-A71A-654A2FDBDA8F}" type="sibTrans" cxnId="{A39733A1-DCE7-4B90-A279-C76CFBAA9440}">
      <dgm:prSet/>
      <dgm:spPr/>
      <dgm:t>
        <a:bodyPr/>
        <a:lstStyle/>
        <a:p>
          <a:endParaRPr lang="ca-ES"/>
        </a:p>
      </dgm:t>
    </dgm:pt>
    <dgm:pt modelId="{43791D53-2BA2-4874-B5D5-868A2C76A6AE}" type="pres">
      <dgm:prSet presAssocID="{7B586D10-1D7F-4E88-A97B-709B0D48362A}" presName="diagram" presStyleCnt="0">
        <dgm:presLayoutVars>
          <dgm:dir/>
          <dgm:resizeHandles val="exact"/>
        </dgm:presLayoutVars>
      </dgm:prSet>
      <dgm:spPr/>
    </dgm:pt>
    <dgm:pt modelId="{136A4A79-90AE-49ED-AE97-4141ACBC2993}" type="pres">
      <dgm:prSet presAssocID="{1477BD8B-8EDE-4D88-855A-3FE248B1A35D}" presName="node" presStyleLbl="node1" presStyleIdx="0" presStyleCnt="2" custScaleX="143030">
        <dgm:presLayoutVars>
          <dgm:bulletEnabled val="1"/>
        </dgm:presLayoutVars>
      </dgm:prSet>
      <dgm:spPr/>
    </dgm:pt>
    <dgm:pt modelId="{6EB5CA30-458D-483A-AD4C-AB7120E6F267}" type="pres">
      <dgm:prSet presAssocID="{64F0E328-F8B3-4B9A-970B-342BFDB50011}" presName="sibTrans" presStyleCnt="0"/>
      <dgm:spPr/>
    </dgm:pt>
    <dgm:pt modelId="{6F1815DD-BB56-4C10-BA6C-66A71432C9EA}" type="pres">
      <dgm:prSet presAssocID="{00F0892A-0F9E-41F0-8254-68CC3D9F103C}" presName="node" presStyleLbl="node1" presStyleIdx="1" presStyleCnt="2" custScaleX="144328">
        <dgm:presLayoutVars>
          <dgm:bulletEnabled val="1"/>
        </dgm:presLayoutVars>
      </dgm:prSet>
      <dgm:spPr/>
    </dgm:pt>
  </dgm:ptLst>
  <dgm:cxnLst>
    <dgm:cxn modelId="{E5F9F71C-C73F-40A0-A63F-1A3B5484662E}" srcId="{7B586D10-1D7F-4E88-A97B-709B0D48362A}" destId="{1477BD8B-8EDE-4D88-855A-3FE248B1A35D}" srcOrd="0" destOrd="0" parTransId="{8C6CDA4B-C190-410D-A188-1C748002E4A8}" sibTransId="{64F0E328-F8B3-4B9A-970B-342BFDB50011}"/>
    <dgm:cxn modelId="{535EE830-9F83-4FBE-AC2B-280FDD016DFC}" type="presOf" srcId="{00F0892A-0F9E-41F0-8254-68CC3D9F103C}" destId="{6F1815DD-BB56-4C10-BA6C-66A71432C9EA}" srcOrd="0" destOrd="0" presId="urn:microsoft.com/office/officeart/2005/8/layout/default"/>
    <dgm:cxn modelId="{9EE27F6B-CC08-44E4-A3A0-726D42369571}" srcId="{00F0892A-0F9E-41F0-8254-68CC3D9F103C}" destId="{9AAF9DA9-56BC-4BE1-AC21-DFA68834A469}" srcOrd="0" destOrd="0" parTransId="{23053935-8742-4477-8A9E-38C4EBB5D242}" sibTransId="{7F59FEE0-AE37-4AD4-B0C0-43E6ED6C4EAC}"/>
    <dgm:cxn modelId="{52CE187B-7DAB-410B-805A-F73AC8C3001B}" srcId="{7B586D10-1D7F-4E88-A97B-709B0D48362A}" destId="{00F0892A-0F9E-41F0-8254-68CC3D9F103C}" srcOrd="1" destOrd="0" parTransId="{AB6356AC-2214-411D-B149-9AAE2D6F75EF}" sibTransId="{92DA2624-43D1-4940-B5F1-29DCC0203667}"/>
    <dgm:cxn modelId="{8E462C83-A8F7-4D36-B474-24B800ADFDDE}" type="presOf" srcId="{2287F7A2-3DC3-4C23-98AF-733ED106445B}" destId="{6F1815DD-BB56-4C10-BA6C-66A71432C9EA}" srcOrd="0" destOrd="3" presId="urn:microsoft.com/office/officeart/2005/8/layout/default"/>
    <dgm:cxn modelId="{38078D8F-AF69-4025-9A33-3B89DF06628B}" srcId="{00F0892A-0F9E-41F0-8254-68CC3D9F103C}" destId="{E183E14E-92FD-4156-A9B6-BA080DFD28C7}" srcOrd="1" destOrd="0" parTransId="{9AAB31B4-985F-4C21-B1A1-B803CF61984F}" sibTransId="{3AE6DC37-D747-4463-B296-610140063C9E}"/>
    <dgm:cxn modelId="{C53F5F9E-8AFD-43D3-87C8-BC32C7B7BC9C}" type="presOf" srcId="{D843C5AE-C8D7-4B77-89C1-E213FC9612F8}" destId="{6F1815DD-BB56-4C10-BA6C-66A71432C9EA}" srcOrd="0" destOrd="4" presId="urn:microsoft.com/office/officeart/2005/8/layout/default"/>
    <dgm:cxn modelId="{A39733A1-DCE7-4B90-A279-C76CFBAA9440}" srcId="{00F0892A-0F9E-41F0-8254-68CC3D9F103C}" destId="{D843C5AE-C8D7-4B77-89C1-E213FC9612F8}" srcOrd="3" destOrd="0" parTransId="{A4098CBD-7B38-4991-A606-208F4F48E833}" sibTransId="{E4AD16C2-3CB4-40F8-A71A-654A2FDBDA8F}"/>
    <dgm:cxn modelId="{BA5C60A6-FCB7-4832-A7C1-28DF6808ED88}" type="presOf" srcId="{E183E14E-92FD-4156-A9B6-BA080DFD28C7}" destId="{6F1815DD-BB56-4C10-BA6C-66A71432C9EA}" srcOrd="0" destOrd="2" presId="urn:microsoft.com/office/officeart/2005/8/layout/default"/>
    <dgm:cxn modelId="{5CE536C0-8688-4DC3-8CC2-1711164B4081}" type="presOf" srcId="{9AAF9DA9-56BC-4BE1-AC21-DFA68834A469}" destId="{6F1815DD-BB56-4C10-BA6C-66A71432C9EA}" srcOrd="0" destOrd="1" presId="urn:microsoft.com/office/officeart/2005/8/layout/default"/>
    <dgm:cxn modelId="{C63561C5-8D61-4508-8A7E-D0EBB1EAD74A}" type="presOf" srcId="{1477BD8B-8EDE-4D88-855A-3FE248B1A35D}" destId="{136A4A79-90AE-49ED-AE97-4141ACBC2993}" srcOrd="0" destOrd="0" presId="urn:microsoft.com/office/officeart/2005/8/layout/default"/>
    <dgm:cxn modelId="{F5DFEFCC-2959-4FDD-A174-A69D500A660F}" srcId="{00F0892A-0F9E-41F0-8254-68CC3D9F103C}" destId="{2287F7A2-3DC3-4C23-98AF-733ED106445B}" srcOrd="2" destOrd="0" parTransId="{F3D7D69E-E941-4D23-8613-21FF9A27B2D9}" sibTransId="{34E07027-0B68-4213-9B6D-9A67F82277C7}"/>
    <dgm:cxn modelId="{C08610F7-ACB1-48ED-BE14-57D6756B1AF4}" type="presOf" srcId="{7B586D10-1D7F-4E88-A97B-709B0D48362A}" destId="{43791D53-2BA2-4874-B5D5-868A2C76A6AE}" srcOrd="0" destOrd="0" presId="urn:microsoft.com/office/officeart/2005/8/layout/default"/>
    <dgm:cxn modelId="{D6E192D3-3494-41F8-BD55-43210AB9C116}" type="presParOf" srcId="{43791D53-2BA2-4874-B5D5-868A2C76A6AE}" destId="{136A4A79-90AE-49ED-AE97-4141ACBC2993}" srcOrd="0" destOrd="0" presId="urn:microsoft.com/office/officeart/2005/8/layout/default"/>
    <dgm:cxn modelId="{F3FB2929-B84E-4A1B-B1E3-F5A6523AA689}" type="presParOf" srcId="{43791D53-2BA2-4874-B5D5-868A2C76A6AE}" destId="{6EB5CA30-458D-483A-AD4C-AB7120E6F267}" srcOrd="1" destOrd="0" presId="urn:microsoft.com/office/officeart/2005/8/layout/default"/>
    <dgm:cxn modelId="{1369ED30-8777-43F0-8DAA-3F2FD362CD06}" type="presParOf" srcId="{43791D53-2BA2-4874-B5D5-868A2C76A6AE}" destId="{6F1815DD-BB56-4C10-BA6C-66A71432C9E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4B5622-0C43-4A11-964E-96D46271CE88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ca-ES"/>
        </a:p>
      </dgm:t>
    </dgm:pt>
    <dgm:pt modelId="{D19226BD-C9B9-4B72-80A1-2BE0418C2CB8}">
      <dgm:prSet custT="1"/>
      <dgm:spPr/>
      <dgm:t>
        <a:bodyPr/>
        <a:lstStyle/>
        <a:p>
          <a:r>
            <a:rPr lang="ca-ES" sz="1600" dirty="0"/>
            <a:t>EDUCACIÓ PER A LA SALUT A PACIENTS I FAMILIARS</a:t>
          </a:r>
        </a:p>
      </dgm:t>
    </dgm:pt>
    <dgm:pt modelId="{D1DFEAD8-741F-4DB9-89F6-8A6BA51E0696}" type="parTrans" cxnId="{C06CD7C8-F8BE-46BA-8191-FEC722C22D94}">
      <dgm:prSet/>
      <dgm:spPr/>
      <dgm:t>
        <a:bodyPr/>
        <a:lstStyle/>
        <a:p>
          <a:endParaRPr lang="ca-ES"/>
        </a:p>
      </dgm:t>
    </dgm:pt>
    <dgm:pt modelId="{46BCC2A1-07D0-45AD-9E18-486FB625139F}" type="sibTrans" cxnId="{C06CD7C8-F8BE-46BA-8191-FEC722C22D94}">
      <dgm:prSet/>
      <dgm:spPr/>
      <dgm:t>
        <a:bodyPr/>
        <a:lstStyle/>
        <a:p>
          <a:endParaRPr lang="ca-ES"/>
        </a:p>
      </dgm:t>
    </dgm:pt>
    <dgm:pt modelId="{5D736624-402F-409A-98F3-9E855FAB7F17}">
      <dgm:prSet custT="1"/>
      <dgm:spPr/>
      <dgm:t>
        <a:bodyPr/>
        <a:lstStyle/>
        <a:p>
          <a:r>
            <a:rPr lang="ca-ES" sz="1800" dirty="0"/>
            <a:t>Facilitar la comprensió del diagnòstic, tractaments, pla de medicació, possibles toxicitats, maneig toxicitats </a:t>
          </a:r>
        </a:p>
      </dgm:t>
    </dgm:pt>
    <dgm:pt modelId="{DB17D0B6-FAF5-41D5-902D-47E24BF31565}" type="parTrans" cxnId="{F593B857-4AE1-46FD-8F88-9CBF041EC67A}">
      <dgm:prSet/>
      <dgm:spPr/>
      <dgm:t>
        <a:bodyPr/>
        <a:lstStyle/>
        <a:p>
          <a:endParaRPr lang="ca-ES"/>
        </a:p>
      </dgm:t>
    </dgm:pt>
    <dgm:pt modelId="{98EFDFC3-D897-4E26-B02F-F3BDFF7BDAE9}" type="sibTrans" cxnId="{F593B857-4AE1-46FD-8F88-9CBF041EC67A}">
      <dgm:prSet/>
      <dgm:spPr/>
      <dgm:t>
        <a:bodyPr/>
        <a:lstStyle/>
        <a:p>
          <a:endParaRPr lang="ca-ES"/>
        </a:p>
      </dgm:t>
    </dgm:pt>
    <dgm:pt modelId="{9413AD4F-3F0E-4516-B0ED-7015A73B892B}">
      <dgm:prSet custT="1"/>
      <dgm:spPr/>
      <dgm:t>
        <a:bodyPr/>
        <a:lstStyle/>
        <a:p>
          <a:r>
            <a:rPr lang="ca-ES" sz="1600" dirty="0"/>
            <a:t>PLA DE CURES I GESTIÓ DE CAS</a:t>
          </a:r>
        </a:p>
      </dgm:t>
    </dgm:pt>
    <dgm:pt modelId="{4C02EE82-81F6-49C1-89C0-7F73CE79572F}" type="parTrans" cxnId="{6F3A666F-51CF-4566-9817-42D001F04EB4}">
      <dgm:prSet/>
      <dgm:spPr/>
      <dgm:t>
        <a:bodyPr/>
        <a:lstStyle/>
        <a:p>
          <a:endParaRPr lang="ca-ES"/>
        </a:p>
      </dgm:t>
    </dgm:pt>
    <dgm:pt modelId="{A4F35CD9-7733-4F3F-BFFD-9F1E6A2EFC2F}" type="sibTrans" cxnId="{6F3A666F-51CF-4566-9817-42D001F04EB4}">
      <dgm:prSet/>
      <dgm:spPr/>
      <dgm:t>
        <a:bodyPr/>
        <a:lstStyle/>
        <a:p>
          <a:endParaRPr lang="ca-ES"/>
        </a:p>
      </dgm:t>
    </dgm:pt>
    <dgm:pt modelId="{86CC7569-220A-4CEE-967E-F353BD1E56DC}">
      <dgm:prSet custT="1"/>
      <dgm:spPr/>
      <dgm:t>
        <a:bodyPr/>
        <a:lstStyle/>
        <a:p>
          <a:r>
            <a:rPr lang="ca-ES" sz="1800" dirty="0"/>
            <a:t>Assegurar desenvolupament del tractament planificat</a:t>
          </a:r>
        </a:p>
      </dgm:t>
    </dgm:pt>
    <dgm:pt modelId="{173C58EC-D300-4329-BBA7-A9D378C1D2AD}" type="parTrans" cxnId="{1117F8BA-1D65-457A-85CD-164BC4DF2F04}">
      <dgm:prSet/>
      <dgm:spPr/>
      <dgm:t>
        <a:bodyPr/>
        <a:lstStyle/>
        <a:p>
          <a:endParaRPr lang="ca-ES"/>
        </a:p>
      </dgm:t>
    </dgm:pt>
    <dgm:pt modelId="{ADFFCF08-79D9-49BC-8F39-AEE288AE51F3}" type="sibTrans" cxnId="{1117F8BA-1D65-457A-85CD-164BC4DF2F04}">
      <dgm:prSet/>
      <dgm:spPr/>
      <dgm:t>
        <a:bodyPr/>
        <a:lstStyle/>
        <a:p>
          <a:endParaRPr lang="ca-ES"/>
        </a:p>
      </dgm:t>
    </dgm:pt>
    <dgm:pt modelId="{46B18E00-2CE2-4CD9-8A3D-A7B828A646A3}">
      <dgm:prSet custT="1"/>
      <dgm:spPr/>
      <dgm:t>
        <a:bodyPr/>
        <a:lstStyle/>
        <a:p>
          <a:r>
            <a:rPr lang="ca-ES" sz="1800" dirty="0"/>
            <a:t>Conduir el malalt a través dels diferents serveis</a:t>
          </a:r>
        </a:p>
      </dgm:t>
    </dgm:pt>
    <dgm:pt modelId="{212ED628-0BFD-4B79-A112-8A556D471BAB}" type="parTrans" cxnId="{F39D3298-E148-42EC-9E92-F3AD8B442177}">
      <dgm:prSet/>
      <dgm:spPr/>
      <dgm:t>
        <a:bodyPr/>
        <a:lstStyle/>
        <a:p>
          <a:endParaRPr lang="ca-ES"/>
        </a:p>
      </dgm:t>
    </dgm:pt>
    <dgm:pt modelId="{386F3CD6-81EB-4E50-BD73-2AAA917D4E9F}" type="sibTrans" cxnId="{F39D3298-E148-42EC-9E92-F3AD8B442177}">
      <dgm:prSet/>
      <dgm:spPr/>
      <dgm:t>
        <a:bodyPr/>
        <a:lstStyle/>
        <a:p>
          <a:endParaRPr lang="ca-ES"/>
        </a:p>
      </dgm:t>
    </dgm:pt>
    <dgm:pt modelId="{0E234D64-06B2-4642-B807-0E20AB320443}">
      <dgm:prSet custT="1"/>
      <dgm:spPr/>
      <dgm:t>
        <a:bodyPr/>
        <a:lstStyle/>
        <a:p>
          <a:r>
            <a:rPr lang="ca-ES" sz="1800" dirty="0"/>
            <a:t>Intervenir en situacions de potencial vulnerabilitat: diagnòstic, inici tractament, complicacions, progressió</a:t>
          </a:r>
        </a:p>
      </dgm:t>
    </dgm:pt>
    <dgm:pt modelId="{3B76B247-9DE6-4A56-A75B-0B6D871A399E}" type="parTrans" cxnId="{03A0ADAF-28F1-4C1C-A0A5-A5F273F8D046}">
      <dgm:prSet/>
      <dgm:spPr/>
      <dgm:t>
        <a:bodyPr/>
        <a:lstStyle/>
        <a:p>
          <a:endParaRPr lang="ca-ES"/>
        </a:p>
      </dgm:t>
    </dgm:pt>
    <dgm:pt modelId="{FB79C0AD-503B-46FF-8A4C-5F6E79F1CD32}" type="sibTrans" cxnId="{03A0ADAF-28F1-4C1C-A0A5-A5F273F8D046}">
      <dgm:prSet/>
      <dgm:spPr/>
      <dgm:t>
        <a:bodyPr/>
        <a:lstStyle/>
        <a:p>
          <a:endParaRPr lang="ca-ES"/>
        </a:p>
      </dgm:t>
    </dgm:pt>
    <dgm:pt modelId="{515814F0-74C5-44FC-A535-B90C41FECC50}">
      <dgm:prSet custT="1"/>
      <dgm:spPr/>
      <dgm:t>
        <a:bodyPr/>
        <a:lstStyle/>
        <a:p>
          <a:r>
            <a:rPr lang="ca-ES" sz="1800" dirty="0"/>
            <a:t>Complementar/proveir informació</a:t>
          </a:r>
        </a:p>
      </dgm:t>
    </dgm:pt>
    <dgm:pt modelId="{E9A814F5-2342-4E88-B574-D9AA497C74F7}" type="parTrans" cxnId="{5656FD86-A12A-444B-AA12-4EDBAE4AFE06}">
      <dgm:prSet/>
      <dgm:spPr/>
      <dgm:t>
        <a:bodyPr/>
        <a:lstStyle/>
        <a:p>
          <a:endParaRPr lang="ca-ES"/>
        </a:p>
      </dgm:t>
    </dgm:pt>
    <dgm:pt modelId="{3A149C48-962F-4D45-974B-D07E23CC1807}" type="sibTrans" cxnId="{5656FD86-A12A-444B-AA12-4EDBAE4AFE06}">
      <dgm:prSet/>
      <dgm:spPr/>
      <dgm:t>
        <a:bodyPr/>
        <a:lstStyle/>
        <a:p>
          <a:endParaRPr lang="ca-ES"/>
        </a:p>
      </dgm:t>
    </dgm:pt>
    <dgm:pt modelId="{1C26414B-1C20-472F-B738-5724F24855C8}">
      <dgm:prSet custT="1"/>
      <dgm:spPr/>
      <dgm:t>
        <a:bodyPr/>
        <a:lstStyle/>
        <a:p>
          <a:r>
            <a:rPr lang="ca-ES" sz="1800" dirty="0"/>
            <a:t>Gestionar les contingències</a:t>
          </a:r>
        </a:p>
      </dgm:t>
    </dgm:pt>
    <dgm:pt modelId="{732D1501-77ED-4EC6-9B2D-893A4E2D1539}" type="parTrans" cxnId="{D5437E99-6670-49CD-8FC8-D9F10A922F7B}">
      <dgm:prSet/>
      <dgm:spPr/>
      <dgm:t>
        <a:bodyPr/>
        <a:lstStyle/>
        <a:p>
          <a:endParaRPr lang="ca-ES"/>
        </a:p>
      </dgm:t>
    </dgm:pt>
    <dgm:pt modelId="{E71B8752-0B13-4E2D-A825-F2BD140DBF7A}" type="sibTrans" cxnId="{D5437E99-6670-49CD-8FC8-D9F10A922F7B}">
      <dgm:prSet/>
      <dgm:spPr/>
      <dgm:t>
        <a:bodyPr/>
        <a:lstStyle/>
        <a:p>
          <a:endParaRPr lang="ca-ES"/>
        </a:p>
      </dgm:t>
    </dgm:pt>
    <dgm:pt modelId="{D962525F-BA02-49FC-89A9-E4D20D27C2A8}">
      <dgm:prSet custT="1"/>
      <dgm:spPr/>
      <dgm:t>
        <a:bodyPr/>
        <a:lstStyle/>
        <a:p>
          <a:r>
            <a:rPr lang="ca-ES" sz="1800" dirty="0"/>
            <a:t>Capacitar sobre les cures a realitzar</a:t>
          </a:r>
        </a:p>
      </dgm:t>
    </dgm:pt>
    <dgm:pt modelId="{E06CBD6A-D1A3-49C4-88AE-55AAEB188D3E}" type="sibTrans" cxnId="{9E6AC534-42BB-4AC7-80DF-DD2DB9325B7C}">
      <dgm:prSet/>
      <dgm:spPr/>
      <dgm:t>
        <a:bodyPr/>
        <a:lstStyle/>
        <a:p>
          <a:endParaRPr lang="ca-ES"/>
        </a:p>
      </dgm:t>
    </dgm:pt>
    <dgm:pt modelId="{6CD94B7B-C513-402C-802D-DE4135EDC471}" type="parTrans" cxnId="{9E6AC534-42BB-4AC7-80DF-DD2DB9325B7C}">
      <dgm:prSet/>
      <dgm:spPr/>
      <dgm:t>
        <a:bodyPr/>
        <a:lstStyle/>
        <a:p>
          <a:endParaRPr lang="ca-ES"/>
        </a:p>
      </dgm:t>
    </dgm:pt>
    <dgm:pt modelId="{DED7D42F-6365-4892-AA2F-AE974A954525}">
      <dgm:prSet custT="1"/>
      <dgm:spPr/>
      <dgm:t>
        <a:bodyPr/>
        <a:lstStyle/>
        <a:p>
          <a:r>
            <a:rPr lang="ca-ES" sz="1800" dirty="0"/>
            <a:t>Ser referent (equip i pacient)</a:t>
          </a:r>
        </a:p>
      </dgm:t>
    </dgm:pt>
    <dgm:pt modelId="{53B4B779-8837-4437-AB39-8F990F05F0BF}" type="parTrans" cxnId="{8B38C247-6866-40F7-B87B-F2F654B39C62}">
      <dgm:prSet/>
      <dgm:spPr/>
      <dgm:t>
        <a:bodyPr/>
        <a:lstStyle/>
        <a:p>
          <a:endParaRPr lang="ca-ES"/>
        </a:p>
      </dgm:t>
    </dgm:pt>
    <dgm:pt modelId="{83F5B31E-892E-4441-92A4-E76D4ACCDE3C}" type="sibTrans" cxnId="{8B38C247-6866-40F7-B87B-F2F654B39C62}">
      <dgm:prSet/>
      <dgm:spPr/>
      <dgm:t>
        <a:bodyPr/>
        <a:lstStyle/>
        <a:p>
          <a:endParaRPr lang="ca-ES"/>
        </a:p>
      </dgm:t>
    </dgm:pt>
    <dgm:pt modelId="{6B25220A-AAE7-405D-A4D9-2D649C39A098}">
      <dgm:prSet custT="1"/>
      <dgm:spPr/>
      <dgm:t>
        <a:bodyPr/>
        <a:lstStyle/>
        <a:p>
          <a:r>
            <a:rPr lang="ca-ES" sz="1800" dirty="0"/>
            <a:t>Incorporar a altres especialistes</a:t>
          </a:r>
        </a:p>
      </dgm:t>
    </dgm:pt>
    <dgm:pt modelId="{745C46F4-C4B7-4217-B4D8-75D63E7B2070}" type="parTrans" cxnId="{2478A329-66EE-496D-A401-A5DF3123EFDD}">
      <dgm:prSet/>
      <dgm:spPr/>
      <dgm:t>
        <a:bodyPr/>
        <a:lstStyle/>
        <a:p>
          <a:endParaRPr lang="ca-ES"/>
        </a:p>
      </dgm:t>
    </dgm:pt>
    <dgm:pt modelId="{9A820BC2-B325-4381-9E00-333BF24CF0BE}" type="sibTrans" cxnId="{2478A329-66EE-496D-A401-A5DF3123EFDD}">
      <dgm:prSet/>
      <dgm:spPr/>
      <dgm:t>
        <a:bodyPr/>
        <a:lstStyle/>
        <a:p>
          <a:endParaRPr lang="ca-ES"/>
        </a:p>
      </dgm:t>
    </dgm:pt>
    <dgm:pt modelId="{71870699-69ED-4A45-8526-CFF285DE9F1C}" type="pres">
      <dgm:prSet presAssocID="{F84B5622-0C43-4A11-964E-96D46271CE88}" presName="linear" presStyleCnt="0">
        <dgm:presLayoutVars>
          <dgm:dir/>
          <dgm:animLvl val="lvl"/>
          <dgm:resizeHandles val="exact"/>
        </dgm:presLayoutVars>
      </dgm:prSet>
      <dgm:spPr/>
    </dgm:pt>
    <dgm:pt modelId="{3AAF2394-18C8-45EC-96C8-DD05166B34C6}" type="pres">
      <dgm:prSet presAssocID="{D19226BD-C9B9-4B72-80A1-2BE0418C2CB8}" presName="parentLin" presStyleCnt="0"/>
      <dgm:spPr/>
    </dgm:pt>
    <dgm:pt modelId="{43C99D59-20AA-4630-A344-22FF1986B362}" type="pres">
      <dgm:prSet presAssocID="{D19226BD-C9B9-4B72-80A1-2BE0418C2CB8}" presName="parentLeftMargin" presStyleLbl="node1" presStyleIdx="0" presStyleCnt="2"/>
      <dgm:spPr/>
    </dgm:pt>
    <dgm:pt modelId="{775922A2-8416-44A5-92B8-0D24D7D3AA94}" type="pres">
      <dgm:prSet presAssocID="{D19226BD-C9B9-4B72-80A1-2BE0418C2CB8}" presName="parentText" presStyleLbl="node1" presStyleIdx="0" presStyleCnt="2" custScaleX="111725">
        <dgm:presLayoutVars>
          <dgm:chMax val="0"/>
          <dgm:bulletEnabled val="1"/>
        </dgm:presLayoutVars>
      </dgm:prSet>
      <dgm:spPr/>
    </dgm:pt>
    <dgm:pt modelId="{7E616803-6D51-461E-96BD-3596C7D00803}" type="pres">
      <dgm:prSet presAssocID="{D19226BD-C9B9-4B72-80A1-2BE0418C2CB8}" presName="negativeSpace" presStyleCnt="0"/>
      <dgm:spPr/>
    </dgm:pt>
    <dgm:pt modelId="{74192F00-61C0-488D-99C9-DF040F097F4E}" type="pres">
      <dgm:prSet presAssocID="{D19226BD-C9B9-4B72-80A1-2BE0418C2CB8}" presName="childText" presStyleLbl="conFgAcc1" presStyleIdx="0" presStyleCnt="2">
        <dgm:presLayoutVars>
          <dgm:bulletEnabled val="1"/>
        </dgm:presLayoutVars>
      </dgm:prSet>
      <dgm:spPr/>
    </dgm:pt>
    <dgm:pt modelId="{1067EA95-EE72-47E9-A471-A7FEF94F6EC5}" type="pres">
      <dgm:prSet presAssocID="{46BCC2A1-07D0-45AD-9E18-486FB625139F}" presName="spaceBetweenRectangles" presStyleCnt="0"/>
      <dgm:spPr/>
    </dgm:pt>
    <dgm:pt modelId="{8F64349E-9C35-42A1-AD26-491170730109}" type="pres">
      <dgm:prSet presAssocID="{9413AD4F-3F0E-4516-B0ED-7015A73B892B}" presName="parentLin" presStyleCnt="0"/>
      <dgm:spPr/>
    </dgm:pt>
    <dgm:pt modelId="{F7599D07-665D-43B5-8734-65B3E1BFB3BD}" type="pres">
      <dgm:prSet presAssocID="{9413AD4F-3F0E-4516-B0ED-7015A73B892B}" presName="parentLeftMargin" presStyleLbl="node1" presStyleIdx="0" presStyleCnt="2"/>
      <dgm:spPr/>
    </dgm:pt>
    <dgm:pt modelId="{E6B354A4-BFFA-4D2C-BFE6-6637376BC14C}" type="pres">
      <dgm:prSet presAssocID="{9413AD4F-3F0E-4516-B0ED-7015A73B892B}" presName="parentText" presStyleLbl="node1" presStyleIdx="1" presStyleCnt="2" custScaleX="111778">
        <dgm:presLayoutVars>
          <dgm:chMax val="0"/>
          <dgm:bulletEnabled val="1"/>
        </dgm:presLayoutVars>
      </dgm:prSet>
      <dgm:spPr/>
    </dgm:pt>
    <dgm:pt modelId="{5600988C-2BE5-47CA-98E4-72AC61814CC3}" type="pres">
      <dgm:prSet presAssocID="{9413AD4F-3F0E-4516-B0ED-7015A73B892B}" presName="negativeSpace" presStyleCnt="0"/>
      <dgm:spPr/>
    </dgm:pt>
    <dgm:pt modelId="{0BF077ED-08C6-4B38-937B-1F94ECE2C1E2}" type="pres">
      <dgm:prSet presAssocID="{9413AD4F-3F0E-4516-B0ED-7015A73B89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E35B824-E0DC-4596-BF2C-586D3A55CEC9}" type="presOf" srcId="{0E234D64-06B2-4642-B807-0E20AB320443}" destId="{0BF077ED-08C6-4B38-937B-1F94ECE2C1E2}" srcOrd="0" destOrd="3" presId="urn:microsoft.com/office/officeart/2005/8/layout/list1"/>
    <dgm:cxn modelId="{2478A329-66EE-496D-A401-A5DF3123EFDD}" srcId="{9413AD4F-3F0E-4516-B0ED-7015A73B892B}" destId="{6B25220A-AAE7-405D-A4D9-2D649C39A098}" srcOrd="2" destOrd="0" parTransId="{745C46F4-C4B7-4217-B4D8-75D63E7B2070}" sibTransId="{9A820BC2-B325-4381-9E00-333BF24CF0BE}"/>
    <dgm:cxn modelId="{86C52F34-63B6-499E-8B1B-B26E4576C198}" type="presOf" srcId="{D19226BD-C9B9-4B72-80A1-2BE0418C2CB8}" destId="{43C99D59-20AA-4630-A344-22FF1986B362}" srcOrd="0" destOrd="0" presId="urn:microsoft.com/office/officeart/2005/8/layout/list1"/>
    <dgm:cxn modelId="{9E6AC534-42BB-4AC7-80DF-DD2DB9325B7C}" srcId="{D19226BD-C9B9-4B72-80A1-2BE0418C2CB8}" destId="{D962525F-BA02-49FC-89A9-E4D20D27C2A8}" srcOrd="1" destOrd="0" parTransId="{6CD94B7B-C513-402C-802D-DE4135EDC471}" sibTransId="{E06CBD6A-D1A3-49C4-88AE-55AAEB188D3E}"/>
    <dgm:cxn modelId="{4D60EA41-42B6-4320-AE6C-03D6B73D8DC0}" type="presOf" srcId="{1C26414B-1C20-472F-B738-5724F24855C8}" destId="{0BF077ED-08C6-4B38-937B-1F94ECE2C1E2}" srcOrd="0" destOrd="5" presId="urn:microsoft.com/office/officeart/2005/8/layout/list1"/>
    <dgm:cxn modelId="{EDDC7066-F3C6-4F68-BA86-77131AB312D2}" type="presOf" srcId="{9413AD4F-3F0E-4516-B0ED-7015A73B892B}" destId="{F7599D07-665D-43B5-8734-65B3E1BFB3BD}" srcOrd="0" destOrd="0" presId="urn:microsoft.com/office/officeart/2005/8/layout/list1"/>
    <dgm:cxn modelId="{0B873367-80DA-42E4-A0DA-B02BEF956ED3}" type="presOf" srcId="{DED7D42F-6365-4892-AA2F-AE974A954525}" destId="{0BF077ED-08C6-4B38-937B-1F94ECE2C1E2}" srcOrd="0" destOrd="6" presId="urn:microsoft.com/office/officeart/2005/8/layout/list1"/>
    <dgm:cxn modelId="{8B38C247-6866-40F7-B87B-F2F654B39C62}" srcId="{9413AD4F-3F0E-4516-B0ED-7015A73B892B}" destId="{DED7D42F-6365-4892-AA2F-AE974A954525}" srcOrd="6" destOrd="0" parTransId="{53B4B779-8837-4437-AB39-8F990F05F0BF}" sibTransId="{83F5B31E-892E-4441-92A4-E76D4ACCDE3C}"/>
    <dgm:cxn modelId="{9666DA48-9735-4F73-945B-9666A17534A1}" type="presOf" srcId="{515814F0-74C5-44FC-A535-B90C41FECC50}" destId="{0BF077ED-08C6-4B38-937B-1F94ECE2C1E2}" srcOrd="0" destOrd="4" presId="urn:microsoft.com/office/officeart/2005/8/layout/list1"/>
    <dgm:cxn modelId="{6F3A666F-51CF-4566-9817-42D001F04EB4}" srcId="{F84B5622-0C43-4A11-964E-96D46271CE88}" destId="{9413AD4F-3F0E-4516-B0ED-7015A73B892B}" srcOrd="1" destOrd="0" parTransId="{4C02EE82-81F6-49C1-89C0-7F73CE79572F}" sibTransId="{A4F35CD9-7733-4F3F-BFFD-9F1E6A2EFC2F}"/>
    <dgm:cxn modelId="{80029071-9A0A-46F0-B8E4-1766EA14E444}" type="presOf" srcId="{D962525F-BA02-49FC-89A9-E4D20D27C2A8}" destId="{74192F00-61C0-488D-99C9-DF040F097F4E}" srcOrd="0" destOrd="1" presId="urn:microsoft.com/office/officeart/2005/8/layout/list1"/>
    <dgm:cxn modelId="{F593B857-4AE1-46FD-8F88-9CBF041EC67A}" srcId="{D19226BD-C9B9-4B72-80A1-2BE0418C2CB8}" destId="{5D736624-402F-409A-98F3-9E855FAB7F17}" srcOrd="0" destOrd="0" parTransId="{DB17D0B6-FAF5-41D5-902D-47E24BF31565}" sibTransId="{98EFDFC3-D897-4E26-B02F-F3BDFF7BDAE9}"/>
    <dgm:cxn modelId="{3FC55078-54C3-49F1-8703-44257A774368}" type="presOf" srcId="{5D736624-402F-409A-98F3-9E855FAB7F17}" destId="{74192F00-61C0-488D-99C9-DF040F097F4E}" srcOrd="0" destOrd="0" presId="urn:microsoft.com/office/officeart/2005/8/layout/list1"/>
    <dgm:cxn modelId="{5656FD86-A12A-444B-AA12-4EDBAE4AFE06}" srcId="{9413AD4F-3F0E-4516-B0ED-7015A73B892B}" destId="{515814F0-74C5-44FC-A535-B90C41FECC50}" srcOrd="4" destOrd="0" parTransId="{E9A814F5-2342-4E88-B574-D9AA497C74F7}" sibTransId="{3A149C48-962F-4D45-974B-D07E23CC1807}"/>
    <dgm:cxn modelId="{F39D3298-E148-42EC-9E92-F3AD8B442177}" srcId="{9413AD4F-3F0E-4516-B0ED-7015A73B892B}" destId="{46B18E00-2CE2-4CD9-8A3D-A7B828A646A3}" srcOrd="1" destOrd="0" parTransId="{212ED628-0BFD-4B79-A112-8A556D471BAB}" sibTransId="{386F3CD6-81EB-4E50-BD73-2AAA917D4E9F}"/>
    <dgm:cxn modelId="{B2626B98-1CB3-4D28-83A3-A40D46BE0438}" type="presOf" srcId="{6B25220A-AAE7-405D-A4D9-2D649C39A098}" destId="{0BF077ED-08C6-4B38-937B-1F94ECE2C1E2}" srcOrd="0" destOrd="2" presId="urn:microsoft.com/office/officeart/2005/8/layout/list1"/>
    <dgm:cxn modelId="{D5437E99-6670-49CD-8FC8-D9F10A922F7B}" srcId="{9413AD4F-3F0E-4516-B0ED-7015A73B892B}" destId="{1C26414B-1C20-472F-B738-5724F24855C8}" srcOrd="5" destOrd="0" parTransId="{732D1501-77ED-4EC6-9B2D-893A4E2D1539}" sibTransId="{E71B8752-0B13-4E2D-A825-F2BD140DBF7A}"/>
    <dgm:cxn modelId="{03A0ADAF-28F1-4C1C-A0A5-A5F273F8D046}" srcId="{9413AD4F-3F0E-4516-B0ED-7015A73B892B}" destId="{0E234D64-06B2-4642-B807-0E20AB320443}" srcOrd="3" destOrd="0" parTransId="{3B76B247-9DE6-4A56-A75B-0B6D871A399E}" sibTransId="{FB79C0AD-503B-46FF-8A4C-5F6E79F1CD32}"/>
    <dgm:cxn modelId="{1117F8BA-1D65-457A-85CD-164BC4DF2F04}" srcId="{9413AD4F-3F0E-4516-B0ED-7015A73B892B}" destId="{86CC7569-220A-4CEE-967E-F353BD1E56DC}" srcOrd="0" destOrd="0" parTransId="{173C58EC-D300-4329-BBA7-A9D378C1D2AD}" sibTransId="{ADFFCF08-79D9-49BC-8F39-AEE288AE51F3}"/>
    <dgm:cxn modelId="{C06CD7C8-F8BE-46BA-8191-FEC722C22D94}" srcId="{F84B5622-0C43-4A11-964E-96D46271CE88}" destId="{D19226BD-C9B9-4B72-80A1-2BE0418C2CB8}" srcOrd="0" destOrd="0" parTransId="{D1DFEAD8-741F-4DB9-89F6-8A6BA51E0696}" sibTransId="{46BCC2A1-07D0-45AD-9E18-486FB625139F}"/>
    <dgm:cxn modelId="{B0313DC9-9A6F-4E7E-A84A-F8E963B39952}" type="presOf" srcId="{9413AD4F-3F0E-4516-B0ED-7015A73B892B}" destId="{E6B354A4-BFFA-4D2C-BFE6-6637376BC14C}" srcOrd="1" destOrd="0" presId="urn:microsoft.com/office/officeart/2005/8/layout/list1"/>
    <dgm:cxn modelId="{424B4CD0-32F0-4797-BC78-C075119F590F}" type="presOf" srcId="{46B18E00-2CE2-4CD9-8A3D-A7B828A646A3}" destId="{0BF077ED-08C6-4B38-937B-1F94ECE2C1E2}" srcOrd="0" destOrd="1" presId="urn:microsoft.com/office/officeart/2005/8/layout/list1"/>
    <dgm:cxn modelId="{A209E8D5-E27C-4001-A1CA-4599C23BFB9B}" type="presOf" srcId="{D19226BD-C9B9-4B72-80A1-2BE0418C2CB8}" destId="{775922A2-8416-44A5-92B8-0D24D7D3AA94}" srcOrd="1" destOrd="0" presId="urn:microsoft.com/office/officeart/2005/8/layout/list1"/>
    <dgm:cxn modelId="{F76F18E9-FB31-4D1F-BB87-1F832275B5CC}" type="presOf" srcId="{F84B5622-0C43-4A11-964E-96D46271CE88}" destId="{71870699-69ED-4A45-8526-CFF285DE9F1C}" srcOrd="0" destOrd="0" presId="urn:microsoft.com/office/officeart/2005/8/layout/list1"/>
    <dgm:cxn modelId="{79EA97FA-FBA7-4DD7-A391-02A8DEEB446B}" type="presOf" srcId="{86CC7569-220A-4CEE-967E-F353BD1E56DC}" destId="{0BF077ED-08C6-4B38-937B-1F94ECE2C1E2}" srcOrd="0" destOrd="0" presId="urn:microsoft.com/office/officeart/2005/8/layout/list1"/>
    <dgm:cxn modelId="{9096BA6C-8FDD-444E-9BB5-4286D261C030}" type="presParOf" srcId="{71870699-69ED-4A45-8526-CFF285DE9F1C}" destId="{3AAF2394-18C8-45EC-96C8-DD05166B34C6}" srcOrd="0" destOrd="0" presId="urn:microsoft.com/office/officeart/2005/8/layout/list1"/>
    <dgm:cxn modelId="{CFF1912B-BB96-4189-8D95-3C4CE71915DE}" type="presParOf" srcId="{3AAF2394-18C8-45EC-96C8-DD05166B34C6}" destId="{43C99D59-20AA-4630-A344-22FF1986B362}" srcOrd="0" destOrd="0" presId="urn:microsoft.com/office/officeart/2005/8/layout/list1"/>
    <dgm:cxn modelId="{DA89078E-48BB-43DA-ADDF-D6283E409A38}" type="presParOf" srcId="{3AAF2394-18C8-45EC-96C8-DD05166B34C6}" destId="{775922A2-8416-44A5-92B8-0D24D7D3AA94}" srcOrd="1" destOrd="0" presId="urn:microsoft.com/office/officeart/2005/8/layout/list1"/>
    <dgm:cxn modelId="{B1D3096F-E5F9-446D-9C40-63FCD30E9A42}" type="presParOf" srcId="{71870699-69ED-4A45-8526-CFF285DE9F1C}" destId="{7E616803-6D51-461E-96BD-3596C7D00803}" srcOrd="1" destOrd="0" presId="urn:microsoft.com/office/officeart/2005/8/layout/list1"/>
    <dgm:cxn modelId="{ADEC0ABA-33AB-46AC-B882-610F01A35EB3}" type="presParOf" srcId="{71870699-69ED-4A45-8526-CFF285DE9F1C}" destId="{74192F00-61C0-488D-99C9-DF040F097F4E}" srcOrd="2" destOrd="0" presId="urn:microsoft.com/office/officeart/2005/8/layout/list1"/>
    <dgm:cxn modelId="{29FF3584-EEA8-4F39-B064-4DCC987C0286}" type="presParOf" srcId="{71870699-69ED-4A45-8526-CFF285DE9F1C}" destId="{1067EA95-EE72-47E9-A471-A7FEF94F6EC5}" srcOrd="3" destOrd="0" presId="urn:microsoft.com/office/officeart/2005/8/layout/list1"/>
    <dgm:cxn modelId="{868278D7-F137-43A0-9C6A-09D3DCF106BA}" type="presParOf" srcId="{71870699-69ED-4A45-8526-CFF285DE9F1C}" destId="{8F64349E-9C35-42A1-AD26-491170730109}" srcOrd="4" destOrd="0" presId="urn:microsoft.com/office/officeart/2005/8/layout/list1"/>
    <dgm:cxn modelId="{FC303E8A-F937-4B11-A2B3-A03BE4D7EA12}" type="presParOf" srcId="{8F64349E-9C35-42A1-AD26-491170730109}" destId="{F7599D07-665D-43B5-8734-65B3E1BFB3BD}" srcOrd="0" destOrd="0" presId="urn:microsoft.com/office/officeart/2005/8/layout/list1"/>
    <dgm:cxn modelId="{032066D6-2D91-43EE-A99D-D5F77412AFC1}" type="presParOf" srcId="{8F64349E-9C35-42A1-AD26-491170730109}" destId="{E6B354A4-BFFA-4D2C-BFE6-6637376BC14C}" srcOrd="1" destOrd="0" presId="urn:microsoft.com/office/officeart/2005/8/layout/list1"/>
    <dgm:cxn modelId="{BDFDB678-2CE0-422B-8A10-FDCC70464B4D}" type="presParOf" srcId="{71870699-69ED-4A45-8526-CFF285DE9F1C}" destId="{5600988C-2BE5-47CA-98E4-72AC61814CC3}" srcOrd="5" destOrd="0" presId="urn:microsoft.com/office/officeart/2005/8/layout/list1"/>
    <dgm:cxn modelId="{E1C1E184-D002-4DF0-A57D-74A8169F402F}" type="presParOf" srcId="{71870699-69ED-4A45-8526-CFF285DE9F1C}" destId="{0BF077ED-08C6-4B38-937B-1F94ECE2C1E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FE2F47-CD16-45B8-9D08-9F57EBEDD39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1084D17E-83B3-49F1-AB05-E1867DC5435B}">
      <dgm:prSet/>
      <dgm:spPr/>
      <dgm:t>
        <a:bodyPr/>
        <a:lstStyle/>
        <a:p>
          <a:r>
            <a:rPr lang="ca-ES"/>
            <a:t>SEGUIMENT</a:t>
          </a:r>
        </a:p>
      </dgm:t>
    </dgm:pt>
    <dgm:pt modelId="{5B671AB5-FB9C-4C41-8B35-F1F10A6E5BCF}" type="parTrans" cxnId="{6D79873D-13CA-4C4C-A302-C2F3010D53B1}">
      <dgm:prSet/>
      <dgm:spPr/>
      <dgm:t>
        <a:bodyPr/>
        <a:lstStyle/>
        <a:p>
          <a:endParaRPr lang="ca-ES"/>
        </a:p>
      </dgm:t>
    </dgm:pt>
    <dgm:pt modelId="{52DA8AD3-B00C-4DA4-A32D-67AFACE829A4}" type="sibTrans" cxnId="{6D79873D-13CA-4C4C-A302-C2F3010D53B1}">
      <dgm:prSet/>
      <dgm:spPr/>
      <dgm:t>
        <a:bodyPr/>
        <a:lstStyle/>
        <a:p>
          <a:endParaRPr lang="ca-ES"/>
        </a:p>
      </dgm:t>
    </dgm:pt>
    <dgm:pt modelId="{2D00AA1D-0370-43EA-BC18-350363B7826A}">
      <dgm:prSet/>
      <dgm:spPr/>
      <dgm:t>
        <a:bodyPr/>
        <a:lstStyle/>
        <a:p>
          <a:r>
            <a:rPr lang="ca-ES"/>
            <a:t>Planificar i gestionar les cures dels pacients segons:</a:t>
          </a:r>
        </a:p>
      </dgm:t>
    </dgm:pt>
    <dgm:pt modelId="{34ECDD93-BB12-4FE7-91EF-F67346781F34}" type="parTrans" cxnId="{A13920B5-DF0E-4B1E-8420-FA389CCA409B}">
      <dgm:prSet/>
      <dgm:spPr/>
      <dgm:t>
        <a:bodyPr/>
        <a:lstStyle/>
        <a:p>
          <a:endParaRPr lang="ca-ES"/>
        </a:p>
      </dgm:t>
    </dgm:pt>
    <dgm:pt modelId="{151C4343-3B3B-4401-A7BC-249EF027E8EF}" type="sibTrans" cxnId="{A13920B5-DF0E-4B1E-8420-FA389CCA409B}">
      <dgm:prSet/>
      <dgm:spPr/>
      <dgm:t>
        <a:bodyPr/>
        <a:lstStyle/>
        <a:p>
          <a:endParaRPr lang="ca-ES"/>
        </a:p>
      </dgm:t>
    </dgm:pt>
    <dgm:pt modelId="{8FF0EEB6-7D7D-4691-B144-CB22C0C16EBB}">
      <dgm:prSet/>
      <dgm:spPr/>
      <dgm:t>
        <a:bodyPr/>
        <a:lstStyle/>
        <a:p>
          <a:r>
            <a:rPr lang="ca-ES" dirty="0"/>
            <a:t>situació clínica</a:t>
          </a:r>
        </a:p>
      </dgm:t>
    </dgm:pt>
    <dgm:pt modelId="{91EBABC6-8166-4D1F-87F2-905FF01CFC5E}" type="parTrans" cxnId="{1BDF2D68-D84E-4853-B20E-9D7CC075685B}">
      <dgm:prSet/>
      <dgm:spPr/>
      <dgm:t>
        <a:bodyPr/>
        <a:lstStyle/>
        <a:p>
          <a:endParaRPr lang="ca-ES"/>
        </a:p>
      </dgm:t>
    </dgm:pt>
    <dgm:pt modelId="{1F96C565-13B8-43E5-8C33-930F6784551F}" type="sibTrans" cxnId="{1BDF2D68-D84E-4853-B20E-9D7CC075685B}">
      <dgm:prSet/>
      <dgm:spPr/>
      <dgm:t>
        <a:bodyPr/>
        <a:lstStyle/>
        <a:p>
          <a:endParaRPr lang="ca-ES"/>
        </a:p>
      </dgm:t>
    </dgm:pt>
    <dgm:pt modelId="{42854B4D-F3DD-4A60-86F2-63325D01BC01}">
      <dgm:prSet/>
      <dgm:spPr/>
      <dgm:t>
        <a:bodyPr/>
        <a:lstStyle/>
        <a:p>
          <a:r>
            <a:rPr lang="ca-ES" dirty="0"/>
            <a:t>recurs assistencial adequat</a:t>
          </a:r>
        </a:p>
      </dgm:t>
    </dgm:pt>
    <dgm:pt modelId="{FAB68855-3D51-43F0-8AF8-DB3BE346970F}" type="parTrans" cxnId="{AB46C7AC-8D44-483B-8AFA-44D7E457AFCA}">
      <dgm:prSet/>
      <dgm:spPr/>
      <dgm:t>
        <a:bodyPr/>
        <a:lstStyle/>
        <a:p>
          <a:endParaRPr lang="ca-ES"/>
        </a:p>
      </dgm:t>
    </dgm:pt>
    <dgm:pt modelId="{C9B06EB9-3832-48F0-845C-C1C00FD965E5}" type="sibTrans" cxnId="{AB46C7AC-8D44-483B-8AFA-44D7E457AFCA}">
      <dgm:prSet/>
      <dgm:spPr/>
      <dgm:t>
        <a:bodyPr/>
        <a:lstStyle/>
        <a:p>
          <a:endParaRPr lang="ca-ES"/>
        </a:p>
      </dgm:t>
    </dgm:pt>
    <dgm:pt modelId="{A88533EB-E3D1-47B4-96F1-41F587CBF2D9}">
      <dgm:prSet/>
      <dgm:spPr/>
      <dgm:t>
        <a:bodyPr/>
        <a:lstStyle/>
        <a:p>
          <a:r>
            <a:rPr lang="ca-ES" dirty="0"/>
            <a:t>complicacions i toxicitats relacionades amb malaltia o tractaments</a:t>
          </a:r>
        </a:p>
      </dgm:t>
    </dgm:pt>
    <dgm:pt modelId="{31236F3C-551F-4248-835B-D2750CA597B4}" type="parTrans" cxnId="{E2F4D829-AFB7-4B1C-A828-E824D458145C}">
      <dgm:prSet/>
      <dgm:spPr/>
      <dgm:t>
        <a:bodyPr/>
        <a:lstStyle/>
        <a:p>
          <a:endParaRPr lang="ca-ES"/>
        </a:p>
      </dgm:t>
    </dgm:pt>
    <dgm:pt modelId="{B36DD13D-4970-45AA-9D25-141F28A014D9}" type="sibTrans" cxnId="{E2F4D829-AFB7-4B1C-A828-E824D458145C}">
      <dgm:prSet/>
      <dgm:spPr/>
      <dgm:t>
        <a:bodyPr/>
        <a:lstStyle/>
        <a:p>
          <a:endParaRPr lang="ca-ES"/>
        </a:p>
      </dgm:t>
    </dgm:pt>
    <dgm:pt modelId="{E820ABF6-F0FC-40A8-9A66-8FCFF187C71D}">
      <dgm:prSet/>
      <dgm:spPr/>
      <dgm:t>
        <a:bodyPr/>
        <a:lstStyle/>
        <a:p>
          <a:r>
            <a:rPr lang="ca-ES" dirty="0"/>
            <a:t>tenint en compte optimització de recursos </a:t>
          </a:r>
        </a:p>
      </dgm:t>
    </dgm:pt>
    <dgm:pt modelId="{577CD065-24BB-4F58-B822-A4A18633DA84}" type="parTrans" cxnId="{DF8A8DC9-EAF3-4E41-88CF-D1CC02929643}">
      <dgm:prSet/>
      <dgm:spPr/>
      <dgm:t>
        <a:bodyPr/>
        <a:lstStyle/>
        <a:p>
          <a:endParaRPr lang="ca-ES"/>
        </a:p>
      </dgm:t>
    </dgm:pt>
    <dgm:pt modelId="{B880D9C1-232F-414C-A27F-68A217A7BABA}" type="sibTrans" cxnId="{DF8A8DC9-EAF3-4E41-88CF-D1CC02929643}">
      <dgm:prSet/>
      <dgm:spPr/>
      <dgm:t>
        <a:bodyPr/>
        <a:lstStyle/>
        <a:p>
          <a:endParaRPr lang="ca-ES"/>
        </a:p>
      </dgm:t>
    </dgm:pt>
    <dgm:pt modelId="{1A4CC95F-46A3-4C4F-BE13-E17F3F889F25}">
      <dgm:prSet/>
      <dgm:spPr/>
      <dgm:t>
        <a:bodyPr/>
        <a:lstStyle/>
        <a:p>
          <a:r>
            <a:rPr lang="ca-ES" dirty="0"/>
            <a:t>PARTICIPACIÓ COMITÉS</a:t>
          </a:r>
        </a:p>
      </dgm:t>
    </dgm:pt>
    <dgm:pt modelId="{AFB30209-D403-46CE-8178-11AC0D7D9D3D}" type="parTrans" cxnId="{BE83C9B2-B256-4A10-B9A6-93A35B77A1B5}">
      <dgm:prSet/>
      <dgm:spPr/>
      <dgm:t>
        <a:bodyPr/>
        <a:lstStyle/>
        <a:p>
          <a:endParaRPr lang="ca-ES"/>
        </a:p>
      </dgm:t>
    </dgm:pt>
    <dgm:pt modelId="{9074D097-6D81-45BB-93A3-8906D5B50C1A}" type="sibTrans" cxnId="{BE83C9B2-B256-4A10-B9A6-93A35B77A1B5}">
      <dgm:prSet/>
      <dgm:spPr/>
      <dgm:t>
        <a:bodyPr/>
        <a:lstStyle/>
        <a:p>
          <a:endParaRPr lang="ca-ES"/>
        </a:p>
      </dgm:t>
    </dgm:pt>
    <dgm:pt modelId="{DEB9AE26-2DFA-4395-9745-5A051558D20F}">
      <dgm:prSet/>
      <dgm:spPr/>
      <dgm:t>
        <a:bodyPr/>
        <a:lstStyle/>
        <a:p>
          <a:r>
            <a:rPr lang="ca-ES" dirty="0"/>
            <a:t>Participar com a part de l’equip </a:t>
          </a:r>
          <a:r>
            <a:rPr lang="ca-ES" dirty="0" err="1"/>
            <a:t>multidisciplinar</a:t>
          </a:r>
          <a:r>
            <a:rPr lang="ca-ES" dirty="0"/>
            <a:t> de la UFAO al comitè de tumors</a:t>
          </a:r>
        </a:p>
      </dgm:t>
    </dgm:pt>
    <dgm:pt modelId="{CB7323F5-0216-44D6-974D-F4A6EF197948}" type="parTrans" cxnId="{5F2C1558-29F9-444C-822D-0F45217D0BA9}">
      <dgm:prSet/>
      <dgm:spPr/>
      <dgm:t>
        <a:bodyPr/>
        <a:lstStyle/>
        <a:p>
          <a:endParaRPr lang="ca-ES"/>
        </a:p>
      </dgm:t>
    </dgm:pt>
    <dgm:pt modelId="{8DD33665-BE1D-4CB7-80E0-7F2AFFB2DFAA}" type="sibTrans" cxnId="{5F2C1558-29F9-444C-822D-0F45217D0BA9}">
      <dgm:prSet/>
      <dgm:spPr/>
      <dgm:t>
        <a:bodyPr/>
        <a:lstStyle/>
        <a:p>
          <a:endParaRPr lang="ca-ES"/>
        </a:p>
      </dgm:t>
    </dgm:pt>
    <dgm:pt modelId="{6977F968-CBCF-4C0C-9A98-A4C9A9C46F2C}">
      <dgm:prSet/>
      <dgm:spPr/>
      <dgm:t>
        <a:bodyPr/>
        <a:lstStyle/>
        <a:p>
          <a:r>
            <a:rPr lang="ca-ES" dirty="0"/>
            <a:t>Preparar/revisar el comitè de tumors amb el coordinador i l’administratiu</a:t>
          </a:r>
        </a:p>
      </dgm:t>
    </dgm:pt>
    <dgm:pt modelId="{9D1B7690-2055-4634-8D36-81D94008F3B6}" type="parTrans" cxnId="{F523AC29-A5B4-4862-8EDD-25AF2B19D68E}">
      <dgm:prSet/>
      <dgm:spPr/>
      <dgm:t>
        <a:bodyPr/>
        <a:lstStyle/>
        <a:p>
          <a:endParaRPr lang="ca-ES"/>
        </a:p>
      </dgm:t>
    </dgm:pt>
    <dgm:pt modelId="{B35AD14C-2D98-4FAF-A7EE-5E404B4D066B}" type="sibTrans" cxnId="{F523AC29-A5B4-4862-8EDD-25AF2B19D68E}">
      <dgm:prSet/>
      <dgm:spPr/>
      <dgm:t>
        <a:bodyPr/>
        <a:lstStyle/>
        <a:p>
          <a:endParaRPr lang="ca-ES"/>
        </a:p>
      </dgm:t>
    </dgm:pt>
    <dgm:pt modelId="{BDB5B3CA-C118-4099-9B1E-2E533EF855B3}" type="pres">
      <dgm:prSet presAssocID="{D8FE2F47-CD16-45B8-9D08-9F57EBEDD39C}" presName="linear" presStyleCnt="0">
        <dgm:presLayoutVars>
          <dgm:dir/>
          <dgm:animLvl val="lvl"/>
          <dgm:resizeHandles val="exact"/>
        </dgm:presLayoutVars>
      </dgm:prSet>
      <dgm:spPr/>
    </dgm:pt>
    <dgm:pt modelId="{90615C96-10B5-4E2A-83C9-6BEE84644DFA}" type="pres">
      <dgm:prSet presAssocID="{1084D17E-83B3-49F1-AB05-E1867DC5435B}" presName="parentLin" presStyleCnt="0"/>
      <dgm:spPr/>
    </dgm:pt>
    <dgm:pt modelId="{175EA440-153F-42C8-804B-607DB3680ADE}" type="pres">
      <dgm:prSet presAssocID="{1084D17E-83B3-49F1-AB05-E1867DC5435B}" presName="parentLeftMargin" presStyleLbl="node1" presStyleIdx="0" presStyleCnt="2"/>
      <dgm:spPr/>
    </dgm:pt>
    <dgm:pt modelId="{EBDBC34D-6840-4AEE-85FA-DD4FC7C6AAC4}" type="pres">
      <dgm:prSet presAssocID="{1084D17E-83B3-49F1-AB05-E1867DC5435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CA91D2C-A6DD-4BE0-A34B-D48CBB6F0EFF}" type="pres">
      <dgm:prSet presAssocID="{1084D17E-83B3-49F1-AB05-E1867DC5435B}" presName="negativeSpace" presStyleCnt="0"/>
      <dgm:spPr/>
    </dgm:pt>
    <dgm:pt modelId="{97B95A58-9912-4668-8A31-33642A57BABB}" type="pres">
      <dgm:prSet presAssocID="{1084D17E-83B3-49F1-AB05-E1867DC5435B}" presName="childText" presStyleLbl="conFgAcc1" presStyleIdx="0" presStyleCnt="2">
        <dgm:presLayoutVars>
          <dgm:bulletEnabled val="1"/>
        </dgm:presLayoutVars>
      </dgm:prSet>
      <dgm:spPr/>
    </dgm:pt>
    <dgm:pt modelId="{D9DEC1A0-22C4-4A56-9B81-A7ED6553FC17}" type="pres">
      <dgm:prSet presAssocID="{52DA8AD3-B00C-4DA4-A32D-67AFACE829A4}" presName="spaceBetweenRectangles" presStyleCnt="0"/>
      <dgm:spPr/>
    </dgm:pt>
    <dgm:pt modelId="{E23CF77E-68A1-4756-A5FB-42CAB6F5A39B}" type="pres">
      <dgm:prSet presAssocID="{1A4CC95F-46A3-4C4F-BE13-E17F3F889F25}" presName="parentLin" presStyleCnt="0"/>
      <dgm:spPr/>
    </dgm:pt>
    <dgm:pt modelId="{3957E82C-AFB4-4E72-AAB8-5EA21C789576}" type="pres">
      <dgm:prSet presAssocID="{1A4CC95F-46A3-4C4F-BE13-E17F3F889F25}" presName="parentLeftMargin" presStyleLbl="node1" presStyleIdx="0" presStyleCnt="2"/>
      <dgm:spPr/>
    </dgm:pt>
    <dgm:pt modelId="{A21662D6-F21F-4BD1-9C5B-761464089F59}" type="pres">
      <dgm:prSet presAssocID="{1A4CC95F-46A3-4C4F-BE13-E17F3F889F2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E8BAF5B-B30B-4B02-9321-6F26E0438B6C}" type="pres">
      <dgm:prSet presAssocID="{1A4CC95F-46A3-4C4F-BE13-E17F3F889F25}" presName="negativeSpace" presStyleCnt="0"/>
      <dgm:spPr/>
    </dgm:pt>
    <dgm:pt modelId="{11CB2B99-B583-42A6-A0FF-B606AB943259}" type="pres">
      <dgm:prSet presAssocID="{1A4CC95F-46A3-4C4F-BE13-E17F3F889F2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523AC29-A5B4-4862-8EDD-25AF2B19D68E}" srcId="{1A4CC95F-46A3-4C4F-BE13-E17F3F889F25}" destId="{6977F968-CBCF-4C0C-9A98-A4C9A9C46F2C}" srcOrd="1" destOrd="0" parTransId="{9D1B7690-2055-4634-8D36-81D94008F3B6}" sibTransId="{B35AD14C-2D98-4FAF-A7EE-5E404B4D066B}"/>
    <dgm:cxn modelId="{E2F4D829-AFB7-4B1C-A828-E824D458145C}" srcId="{2D00AA1D-0370-43EA-BC18-350363B7826A}" destId="{A88533EB-E3D1-47B4-96F1-41F587CBF2D9}" srcOrd="2" destOrd="0" parTransId="{31236F3C-551F-4248-835B-D2750CA597B4}" sibTransId="{B36DD13D-4970-45AA-9D25-141F28A014D9}"/>
    <dgm:cxn modelId="{720C8D2D-CF10-412B-B92C-C0524253E47C}" type="presOf" srcId="{E820ABF6-F0FC-40A8-9A66-8FCFF187C71D}" destId="{97B95A58-9912-4668-8A31-33642A57BABB}" srcOrd="0" destOrd="4" presId="urn:microsoft.com/office/officeart/2005/8/layout/list1"/>
    <dgm:cxn modelId="{6D79873D-13CA-4C4C-A302-C2F3010D53B1}" srcId="{D8FE2F47-CD16-45B8-9D08-9F57EBEDD39C}" destId="{1084D17E-83B3-49F1-AB05-E1867DC5435B}" srcOrd="0" destOrd="0" parTransId="{5B671AB5-FB9C-4C41-8B35-F1F10A6E5BCF}" sibTransId="{52DA8AD3-B00C-4DA4-A32D-67AFACE829A4}"/>
    <dgm:cxn modelId="{D9EAA83D-BB45-4DE1-8A8F-D2E9330AE331}" type="presOf" srcId="{1A4CC95F-46A3-4C4F-BE13-E17F3F889F25}" destId="{3957E82C-AFB4-4E72-AAB8-5EA21C789576}" srcOrd="0" destOrd="0" presId="urn:microsoft.com/office/officeart/2005/8/layout/list1"/>
    <dgm:cxn modelId="{AA151646-5B75-4E98-9CC9-F22D3C743895}" type="presOf" srcId="{1084D17E-83B3-49F1-AB05-E1867DC5435B}" destId="{EBDBC34D-6840-4AEE-85FA-DD4FC7C6AAC4}" srcOrd="1" destOrd="0" presId="urn:microsoft.com/office/officeart/2005/8/layout/list1"/>
    <dgm:cxn modelId="{F376C846-6FBE-4C4A-8472-C883C45D51EF}" type="presOf" srcId="{42854B4D-F3DD-4A60-86F2-63325D01BC01}" destId="{97B95A58-9912-4668-8A31-33642A57BABB}" srcOrd="0" destOrd="2" presId="urn:microsoft.com/office/officeart/2005/8/layout/list1"/>
    <dgm:cxn modelId="{1BDF2D68-D84E-4853-B20E-9D7CC075685B}" srcId="{2D00AA1D-0370-43EA-BC18-350363B7826A}" destId="{8FF0EEB6-7D7D-4691-B144-CB22C0C16EBB}" srcOrd="0" destOrd="0" parTransId="{91EBABC6-8166-4D1F-87F2-905FF01CFC5E}" sibTransId="{1F96C565-13B8-43E5-8C33-930F6784551F}"/>
    <dgm:cxn modelId="{4F888E4A-27BA-4FEB-9A95-4950CA5C456E}" type="presOf" srcId="{1084D17E-83B3-49F1-AB05-E1867DC5435B}" destId="{175EA440-153F-42C8-804B-607DB3680ADE}" srcOrd="0" destOrd="0" presId="urn:microsoft.com/office/officeart/2005/8/layout/list1"/>
    <dgm:cxn modelId="{6FAE6A50-34E3-495B-BF2A-FF969BA4CDCD}" type="presOf" srcId="{8FF0EEB6-7D7D-4691-B144-CB22C0C16EBB}" destId="{97B95A58-9912-4668-8A31-33642A57BABB}" srcOrd="0" destOrd="1" presId="urn:microsoft.com/office/officeart/2005/8/layout/list1"/>
    <dgm:cxn modelId="{E674B774-6264-4F0D-85DD-E31817DF4457}" type="presOf" srcId="{DEB9AE26-2DFA-4395-9745-5A051558D20F}" destId="{11CB2B99-B583-42A6-A0FF-B606AB943259}" srcOrd="0" destOrd="0" presId="urn:microsoft.com/office/officeart/2005/8/layout/list1"/>
    <dgm:cxn modelId="{5F2C1558-29F9-444C-822D-0F45217D0BA9}" srcId="{1A4CC95F-46A3-4C4F-BE13-E17F3F889F25}" destId="{DEB9AE26-2DFA-4395-9745-5A051558D20F}" srcOrd="0" destOrd="0" parTransId="{CB7323F5-0216-44D6-974D-F4A6EF197948}" sibTransId="{8DD33665-BE1D-4CB7-80E0-7F2AFFB2DFAA}"/>
    <dgm:cxn modelId="{BF1CE983-E7B5-41E8-9EC7-95739279D9B2}" type="presOf" srcId="{1A4CC95F-46A3-4C4F-BE13-E17F3F889F25}" destId="{A21662D6-F21F-4BD1-9C5B-761464089F59}" srcOrd="1" destOrd="0" presId="urn:microsoft.com/office/officeart/2005/8/layout/list1"/>
    <dgm:cxn modelId="{AB46C7AC-8D44-483B-8AFA-44D7E457AFCA}" srcId="{2D00AA1D-0370-43EA-BC18-350363B7826A}" destId="{42854B4D-F3DD-4A60-86F2-63325D01BC01}" srcOrd="1" destOrd="0" parTransId="{FAB68855-3D51-43F0-8AF8-DB3BE346970F}" sibTransId="{C9B06EB9-3832-48F0-845C-C1C00FD965E5}"/>
    <dgm:cxn modelId="{E1127CB0-AB1D-48CF-88C6-2962DE23B9D1}" type="presOf" srcId="{D8FE2F47-CD16-45B8-9D08-9F57EBEDD39C}" destId="{BDB5B3CA-C118-4099-9B1E-2E533EF855B3}" srcOrd="0" destOrd="0" presId="urn:microsoft.com/office/officeart/2005/8/layout/list1"/>
    <dgm:cxn modelId="{BE83C9B2-B256-4A10-B9A6-93A35B77A1B5}" srcId="{D8FE2F47-CD16-45B8-9D08-9F57EBEDD39C}" destId="{1A4CC95F-46A3-4C4F-BE13-E17F3F889F25}" srcOrd="1" destOrd="0" parTransId="{AFB30209-D403-46CE-8178-11AC0D7D9D3D}" sibTransId="{9074D097-6D81-45BB-93A3-8906D5B50C1A}"/>
    <dgm:cxn modelId="{A13920B5-DF0E-4B1E-8420-FA389CCA409B}" srcId="{1084D17E-83B3-49F1-AB05-E1867DC5435B}" destId="{2D00AA1D-0370-43EA-BC18-350363B7826A}" srcOrd="0" destOrd="0" parTransId="{34ECDD93-BB12-4FE7-91EF-F67346781F34}" sibTransId="{151C4343-3B3B-4401-A7BC-249EF027E8EF}"/>
    <dgm:cxn modelId="{844618B8-A6D1-4773-9F08-429D4CCE82FF}" type="presOf" srcId="{A88533EB-E3D1-47B4-96F1-41F587CBF2D9}" destId="{97B95A58-9912-4668-8A31-33642A57BABB}" srcOrd="0" destOrd="3" presId="urn:microsoft.com/office/officeart/2005/8/layout/list1"/>
    <dgm:cxn modelId="{DF8A8DC9-EAF3-4E41-88CF-D1CC02929643}" srcId="{2D00AA1D-0370-43EA-BC18-350363B7826A}" destId="{E820ABF6-F0FC-40A8-9A66-8FCFF187C71D}" srcOrd="3" destOrd="0" parTransId="{577CD065-24BB-4F58-B822-A4A18633DA84}" sibTransId="{B880D9C1-232F-414C-A27F-68A217A7BABA}"/>
    <dgm:cxn modelId="{0F688FE1-0A95-4116-B09A-75091122EFF4}" type="presOf" srcId="{2D00AA1D-0370-43EA-BC18-350363B7826A}" destId="{97B95A58-9912-4668-8A31-33642A57BABB}" srcOrd="0" destOrd="0" presId="urn:microsoft.com/office/officeart/2005/8/layout/list1"/>
    <dgm:cxn modelId="{4D6950F2-8477-4232-8C23-653BED87876F}" type="presOf" srcId="{6977F968-CBCF-4C0C-9A98-A4C9A9C46F2C}" destId="{11CB2B99-B583-42A6-A0FF-B606AB943259}" srcOrd="0" destOrd="1" presId="urn:microsoft.com/office/officeart/2005/8/layout/list1"/>
    <dgm:cxn modelId="{D90239FE-23D6-4118-A40F-4481B06C84A1}" type="presParOf" srcId="{BDB5B3CA-C118-4099-9B1E-2E533EF855B3}" destId="{90615C96-10B5-4E2A-83C9-6BEE84644DFA}" srcOrd="0" destOrd="0" presId="urn:microsoft.com/office/officeart/2005/8/layout/list1"/>
    <dgm:cxn modelId="{622A9C47-D109-4FF7-AA0A-7A94ECB6EFF3}" type="presParOf" srcId="{90615C96-10B5-4E2A-83C9-6BEE84644DFA}" destId="{175EA440-153F-42C8-804B-607DB3680ADE}" srcOrd="0" destOrd="0" presId="urn:microsoft.com/office/officeart/2005/8/layout/list1"/>
    <dgm:cxn modelId="{0878E1EB-BC5A-476C-BB8C-4CCD215743E3}" type="presParOf" srcId="{90615C96-10B5-4E2A-83C9-6BEE84644DFA}" destId="{EBDBC34D-6840-4AEE-85FA-DD4FC7C6AAC4}" srcOrd="1" destOrd="0" presId="urn:microsoft.com/office/officeart/2005/8/layout/list1"/>
    <dgm:cxn modelId="{5D7E334F-B2F0-4F23-B1B2-5995607D734E}" type="presParOf" srcId="{BDB5B3CA-C118-4099-9B1E-2E533EF855B3}" destId="{2CA91D2C-A6DD-4BE0-A34B-D48CBB6F0EFF}" srcOrd="1" destOrd="0" presId="urn:microsoft.com/office/officeart/2005/8/layout/list1"/>
    <dgm:cxn modelId="{B7AA74C3-5B83-481A-8FA8-15B2D3307B92}" type="presParOf" srcId="{BDB5B3CA-C118-4099-9B1E-2E533EF855B3}" destId="{97B95A58-9912-4668-8A31-33642A57BABB}" srcOrd="2" destOrd="0" presId="urn:microsoft.com/office/officeart/2005/8/layout/list1"/>
    <dgm:cxn modelId="{F22C8815-AB0A-4A8B-9BC1-B75A5E3B53D3}" type="presParOf" srcId="{BDB5B3CA-C118-4099-9B1E-2E533EF855B3}" destId="{D9DEC1A0-22C4-4A56-9B81-A7ED6553FC17}" srcOrd="3" destOrd="0" presId="urn:microsoft.com/office/officeart/2005/8/layout/list1"/>
    <dgm:cxn modelId="{F74B3117-520E-40F6-9BC2-DBE427B3606A}" type="presParOf" srcId="{BDB5B3CA-C118-4099-9B1E-2E533EF855B3}" destId="{E23CF77E-68A1-4756-A5FB-42CAB6F5A39B}" srcOrd="4" destOrd="0" presId="urn:microsoft.com/office/officeart/2005/8/layout/list1"/>
    <dgm:cxn modelId="{DF08D917-50C6-44C8-879A-A711ABCA7CE4}" type="presParOf" srcId="{E23CF77E-68A1-4756-A5FB-42CAB6F5A39B}" destId="{3957E82C-AFB4-4E72-AAB8-5EA21C789576}" srcOrd="0" destOrd="0" presId="urn:microsoft.com/office/officeart/2005/8/layout/list1"/>
    <dgm:cxn modelId="{777A1290-D73A-4AD0-AC79-FBDD920BF8E5}" type="presParOf" srcId="{E23CF77E-68A1-4756-A5FB-42CAB6F5A39B}" destId="{A21662D6-F21F-4BD1-9C5B-761464089F59}" srcOrd="1" destOrd="0" presId="urn:microsoft.com/office/officeart/2005/8/layout/list1"/>
    <dgm:cxn modelId="{1F58A024-E461-4677-96F8-282CD57EAE60}" type="presParOf" srcId="{BDB5B3CA-C118-4099-9B1E-2E533EF855B3}" destId="{FE8BAF5B-B30B-4B02-9321-6F26E0438B6C}" srcOrd="5" destOrd="0" presId="urn:microsoft.com/office/officeart/2005/8/layout/list1"/>
    <dgm:cxn modelId="{8446EDB7-8E08-4A10-BF33-01C1EF6A0665}" type="presParOf" srcId="{BDB5B3CA-C118-4099-9B1E-2E533EF855B3}" destId="{11CB2B99-B583-42A6-A0FF-B606AB94325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D4CBF2-BF8E-4CA3-81D2-1CCD3CB02CA6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C1749B5D-4918-44DC-9547-D72C8A54445C}">
      <dgm:prSet/>
      <dgm:spPr/>
      <dgm:t>
        <a:bodyPr/>
        <a:lstStyle/>
        <a:p>
          <a:r>
            <a:rPr lang="ca-ES"/>
            <a:t>PROCEDIMENTS   </a:t>
          </a:r>
        </a:p>
      </dgm:t>
    </dgm:pt>
    <dgm:pt modelId="{D3BAA8D9-E4FD-4CF0-8E79-128A9DEAF023}" type="parTrans" cxnId="{E1D49A34-6318-4690-A6CD-70571446A259}">
      <dgm:prSet/>
      <dgm:spPr/>
      <dgm:t>
        <a:bodyPr/>
        <a:lstStyle/>
        <a:p>
          <a:endParaRPr lang="ca-ES"/>
        </a:p>
      </dgm:t>
    </dgm:pt>
    <dgm:pt modelId="{9E1465D2-E3D0-4C72-AE88-62CFB7120A1F}" type="sibTrans" cxnId="{E1D49A34-6318-4690-A6CD-70571446A259}">
      <dgm:prSet/>
      <dgm:spPr/>
      <dgm:t>
        <a:bodyPr/>
        <a:lstStyle/>
        <a:p>
          <a:endParaRPr lang="ca-ES"/>
        </a:p>
      </dgm:t>
    </dgm:pt>
    <dgm:pt modelId="{96E654B3-B2D2-4DF8-9FA4-ABE11CD62449}">
      <dgm:prSet/>
      <dgm:spPr/>
      <dgm:t>
        <a:bodyPr/>
        <a:lstStyle/>
        <a:p>
          <a:r>
            <a:rPr lang="ca-ES"/>
            <a:t>Participar en el disseny de les vies clíniques/rutes assistencials</a:t>
          </a:r>
        </a:p>
      </dgm:t>
    </dgm:pt>
    <dgm:pt modelId="{F26460DC-999B-43AA-A805-9440A9EC1AF6}" type="parTrans" cxnId="{8584CF26-F308-4BC3-B503-C3A5D5790066}">
      <dgm:prSet/>
      <dgm:spPr/>
      <dgm:t>
        <a:bodyPr/>
        <a:lstStyle/>
        <a:p>
          <a:endParaRPr lang="ca-ES"/>
        </a:p>
      </dgm:t>
    </dgm:pt>
    <dgm:pt modelId="{668F3CF5-794E-42EB-80FA-C6ADCDAC5A59}" type="sibTrans" cxnId="{8584CF26-F308-4BC3-B503-C3A5D5790066}">
      <dgm:prSet/>
      <dgm:spPr/>
      <dgm:t>
        <a:bodyPr/>
        <a:lstStyle/>
        <a:p>
          <a:endParaRPr lang="ca-ES"/>
        </a:p>
      </dgm:t>
    </dgm:pt>
    <dgm:pt modelId="{86CAD74E-1B98-4D1A-934C-2027684D1B28}">
      <dgm:prSet/>
      <dgm:spPr/>
      <dgm:t>
        <a:bodyPr/>
        <a:lstStyle/>
        <a:p>
          <a:r>
            <a:rPr lang="ca-ES"/>
            <a:t>Vetllar pels circuits que segueix el pacient</a:t>
          </a:r>
        </a:p>
      </dgm:t>
    </dgm:pt>
    <dgm:pt modelId="{E9CD49B1-BCDB-4CCC-9CF2-E3273566F6EB}" type="parTrans" cxnId="{494A5760-F5D1-4CEB-8759-DDBA9486B122}">
      <dgm:prSet/>
      <dgm:spPr/>
      <dgm:t>
        <a:bodyPr/>
        <a:lstStyle/>
        <a:p>
          <a:endParaRPr lang="ca-ES"/>
        </a:p>
      </dgm:t>
    </dgm:pt>
    <dgm:pt modelId="{CE290935-83D8-4878-9E68-BF526E64CEEB}" type="sibTrans" cxnId="{494A5760-F5D1-4CEB-8759-DDBA9486B122}">
      <dgm:prSet/>
      <dgm:spPr/>
      <dgm:t>
        <a:bodyPr/>
        <a:lstStyle/>
        <a:p>
          <a:endParaRPr lang="ca-ES"/>
        </a:p>
      </dgm:t>
    </dgm:pt>
    <dgm:pt modelId="{549F73B3-1CE3-44DB-B62D-0D6530CC4903}">
      <dgm:prSet/>
      <dgm:spPr/>
      <dgm:t>
        <a:bodyPr/>
        <a:lstStyle/>
        <a:p>
          <a:r>
            <a:rPr lang="ca-ES"/>
            <a:t>CONEIXEMENTS </a:t>
          </a:r>
        </a:p>
      </dgm:t>
    </dgm:pt>
    <dgm:pt modelId="{A07F5568-ED03-4524-8329-891ACCB554B4}" type="parTrans" cxnId="{196DAF72-F598-4A92-97F5-965EF09507C2}">
      <dgm:prSet/>
      <dgm:spPr/>
      <dgm:t>
        <a:bodyPr/>
        <a:lstStyle/>
        <a:p>
          <a:endParaRPr lang="ca-ES"/>
        </a:p>
      </dgm:t>
    </dgm:pt>
    <dgm:pt modelId="{72531ABD-9870-4644-BCA8-4066EF0BD242}" type="sibTrans" cxnId="{196DAF72-F598-4A92-97F5-965EF09507C2}">
      <dgm:prSet/>
      <dgm:spPr/>
      <dgm:t>
        <a:bodyPr/>
        <a:lstStyle/>
        <a:p>
          <a:endParaRPr lang="ca-ES"/>
        </a:p>
      </dgm:t>
    </dgm:pt>
    <dgm:pt modelId="{352FE616-2F62-4B2E-BCBB-6EE749B4DA18}">
      <dgm:prSet/>
      <dgm:spPr/>
      <dgm:t>
        <a:bodyPr/>
        <a:lstStyle/>
        <a:p>
          <a:r>
            <a:rPr lang="ca-ES"/>
            <a:t>Produir investigació pròpia</a:t>
          </a:r>
        </a:p>
      </dgm:t>
    </dgm:pt>
    <dgm:pt modelId="{FAC89D86-302B-444E-991D-6DD1F5C6446C}" type="parTrans" cxnId="{759F3143-D2B0-4C0D-BF6C-2DC2CC13FAAF}">
      <dgm:prSet/>
      <dgm:spPr/>
      <dgm:t>
        <a:bodyPr/>
        <a:lstStyle/>
        <a:p>
          <a:endParaRPr lang="ca-ES"/>
        </a:p>
      </dgm:t>
    </dgm:pt>
    <dgm:pt modelId="{EF0EA72E-3BBF-4CDC-9FC7-9084730336AF}" type="sibTrans" cxnId="{759F3143-D2B0-4C0D-BF6C-2DC2CC13FAAF}">
      <dgm:prSet/>
      <dgm:spPr/>
      <dgm:t>
        <a:bodyPr/>
        <a:lstStyle/>
        <a:p>
          <a:endParaRPr lang="ca-ES"/>
        </a:p>
      </dgm:t>
    </dgm:pt>
    <dgm:pt modelId="{76F7A1B1-78AE-4C58-8872-2CA554EB36F5}">
      <dgm:prSet/>
      <dgm:spPr/>
      <dgm:t>
        <a:bodyPr/>
        <a:lstStyle/>
        <a:p>
          <a:r>
            <a:rPr lang="ca-ES"/>
            <a:t>Divulgar els coneixements</a:t>
          </a:r>
        </a:p>
      </dgm:t>
    </dgm:pt>
    <dgm:pt modelId="{7D83601F-A5F3-4A0F-BEF6-6EB8AA0C1BE5}" type="parTrans" cxnId="{4FFCF79B-93C2-49EB-9CD9-36BECB30C4A2}">
      <dgm:prSet/>
      <dgm:spPr/>
      <dgm:t>
        <a:bodyPr/>
        <a:lstStyle/>
        <a:p>
          <a:endParaRPr lang="ca-ES"/>
        </a:p>
      </dgm:t>
    </dgm:pt>
    <dgm:pt modelId="{DAC2E67A-D1E6-482B-AC5D-E5B26841A26B}" type="sibTrans" cxnId="{4FFCF79B-93C2-49EB-9CD9-36BECB30C4A2}">
      <dgm:prSet/>
      <dgm:spPr/>
      <dgm:t>
        <a:bodyPr/>
        <a:lstStyle/>
        <a:p>
          <a:endParaRPr lang="ca-ES"/>
        </a:p>
      </dgm:t>
    </dgm:pt>
    <dgm:pt modelId="{37BF5BC9-5880-483A-8C6B-7AB3378DD88E}">
      <dgm:prSet/>
      <dgm:spPr/>
      <dgm:t>
        <a:bodyPr/>
        <a:lstStyle/>
        <a:p>
          <a:r>
            <a:rPr lang="ca-ES"/>
            <a:t>Participar i desenvolupar activitats formatives i científiques</a:t>
          </a:r>
        </a:p>
      </dgm:t>
    </dgm:pt>
    <dgm:pt modelId="{24151981-2ADE-4239-876B-852250C6D7FA}" type="parTrans" cxnId="{0E71DE4C-7284-4877-9174-C19604258F6C}">
      <dgm:prSet/>
      <dgm:spPr/>
      <dgm:t>
        <a:bodyPr/>
        <a:lstStyle/>
        <a:p>
          <a:endParaRPr lang="ca-ES"/>
        </a:p>
      </dgm:t>
    </dgm:pt>
    <dgm:pt modelId="{0A421D29-D6A4-47C0-9A2F-00C25E8C2FA2}" type="sibTrans" cxnId="{0E71DE4C-7284-4877-9174-C19604258F6C}">
      <dgm:prSet/>
      <dgm:spPr/>
      <dgm:t>
        <a:bodyPr/>
        <a:lstStyle/>
        <a:p>
          <a:endParaRPr lang="ca-ES"/>
        </a:p>
      </dgm:t>
    </dgm:pt>
    <dgm:pt modelId="{DE755C10-D9E3-495B-8B01-11BF46DEB02F}">
      <dgm:prSet/>
      <dgm:spPr/>
      <dgm:t>
        <a:bodyPr/>
        <a:lstStyle/>
        <a:p>
          <a:r>
            <a:rPr lang="ca-ES" dirty="0"/>
            <a:t>Col·laborar en projectes interns o externs</a:t>
          </a:r>
        </a:p>
      </dgm:t>
    </dgm:pt>
    <dgm:pt modelId="{6C02E32A-2DB4-48DA-AA27-6087BAD4353D}" type="parTrans" cxnId="{2986170F-FB56-4062-81F9-5AAA5CAECEAF}">
      <dgm:prSet/>
      <dgm:spPr/>
      <dgm:t>
        <a:bodyPr/>
        <a:lstStyle/>
        <a:p>
          <a:endParaRPr lang="ca-ES"/>
        </a:p>
      </dgm:t>
    </dgm:pt>
    <dgm:pt modelId="{0FC76C1A-6FEE-40D6-871E-522B1D397A8E}" type="sibTrans" cxnId="{2986170F-FB56-4062-81F9-5AAA5CAECEAF}">
      <dgm:prSet/>
      <dgm:spPr/>
      <dgm:t>
        <a:bodyPr/>
        <a:lstStyle/>
        <a:p>
          <a:endParaRPr lang="ca-ES"/>
        </a:p>
      </dgm:t>
    </dgm:pt>
    <dgm:pt modelId="{AF425086-B645-4DFE-9CC6-BD2E29D21D8E}" type="pres">
      <dgm:prSet presAssocID="{7AD4CBF2-BF8E-4CA3-81D2-1CCD3CB02CA6}" presName="Name0" presStyleCnt="0">
        <dgm:presLayoutVars>
          <dgm:dir/>
          <dgm:animLvl val="lvl"/>
          <dgm:resizeHandles val="exact"/>
        </dgm:presLayoutVars>
      </dgm:prSet>
      <dgm:spPr/>
    </dgm:pt>
    <dgm:pt modelId="{9DEB3FFA-02DE-4B57-BAD5-699AA7AAAA63}" type="pres">
      <dgm:prSet presAssocID="{C1749B5D-4918-44DC-9547-D72C8A54445C}" presName="composite" presStyleCnt="0"/>
      <dgm:spPr/>
    </dgm:pt>
    <dgm:pt modelId="{E2DD2B66-0C78-4E86-95FB-72564C94B8AF}" type="pres">
      <dgm:prSet presAssocID="{C1749B5D-4918-44DC-9547-D72C8A54445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937A537-CAE8-4218-8BCA-D21ABA8783E0}" type="pres">
      <dgm:prSet presAssocID="{C1749B5D-4918-44DC-9547-D72C8A54445C}" presName="desTx" presStyleLbl="alignAccFollowNode1" presStyleIdx="0" presStyleCnt="2">
        <dgm:presLayoutVars>
          <dgm:bulletEnabled val="1"/>
        </dgm:presLayoutVars>
      </dgm:prSet>
      <dgm:spPr/>
    </dgm:pt>
    <dgm:pt modelId="{C2B87E88-EDF5-40BF-B16B-42E814812AC8}" type="pres">
      <dgm:prSet presAssocID="{9E1465D2-E3D0-4C72-AE88-62CFB7120A1F}" presName="space" presStyleCnt="0"/>
      <dgm:spPr/>
    </dgm:pt>
    <dgm:pt modelId="{6EBCE23B-91A8-474C-B33D-476B2BBED924}" type="pres">
      <dgm:prSet presAssocID="{549F73B3-1CE3-44DB-B62D-0D6530CC4903}" presName="composite" presStyleCnt="0"/>
      <dgm:spPr/>
    </dgm:pt>
    <dgm:pt modelId="{2E9D1A1C-212E-4979-B5FE-F48265574C54}" type="pres">
      <dgm:prSet presAssocID="{549F73B3-1CE3-44DB-B62D-0D6530CC490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C17D586-A1E6-43BF-B36F-D8EF3237D38C}" type="pres">
      <dgm:prSet presAssocID="{549F73B3-1CE3-44DB-B62D-0D6530CC490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8AB9F04-1EB5-4D5A-B8C3-F72FB7300FFD}" type="presOf" srcId="{86CAD74E-1B98-4D1A-934C-2027684D1B28}" destId="{8937A537-CAE8-4218-8BCA-D21ABA8783E0}" srcOrd="0" destOrd="1" presId="urn:microsoft.com/office/officeart/2005/8/layout/hList1"/>
    <dgm:cxn modelId="{2986170F-FB56-4062-81F9-5AAA5CAECEAF}" srcId="{549F73B3-1CE3-44DB-B62D-0D6530CC4903}" destId="{DE755C10-D9E3-495B-8B01-11BF46DEB02F}" srcOrd="3" destOrd="0" parTransId="{6C02E32A-2DB4-48DA-AA27-6087BAD4353D}" sibTransId="{0FC76C1A-6FEE-40D6-871E-522B1D397A8E}"/>
    <dgm:cxn modelId="{483F8A13-CA15-4C66-8D92-E3FCA44334BE}" type="presOf" srcId="{37BF5BC9-5880-483A-8C6B-7AB3378DD88E}" destId="{2C17D586-A1E6-43BF-B36F-D8EF3237D38C}" srcOrd="0" destOrd="2" presId="urn:microsoft.com/office/officeart/2005/8/layout/hList1"/>
    <dgm:cxn modelId="{8584CF26-F308-4BC3-B503-C3A5D5790066}" srcId="{C1749B5D-4918-44DC-9547-D72C8A54445C}" destId="{96E654B3-B2D2-4DF8-9FA4-ABE11CD62449}" srcOrd="0" destOrd="0" parTransId="{F26460DC-999B-43AA-A805-9440A9EC1AF6}" sibTransId="{668F3CF5-794E-42EB-80FA-C6ADCDAC5A59}"/>
    <dgm:cxn modelId="{4212982E-793E-46ED-8175-74914193EDCF}" type="presOf" srcId="{DE755C10-D9E3-495B-8B01-11BF46DEB02F}" destId="{2C17D586-A1E6-43BF-B36F-D8EF3237D38C}" srcOrd="0" destOrd="3" presId="urn:microsoft.com/office/officeart/2005/8/layout/hList1"/>
    <dgm:cxn modelId="{E1D49A34-6318-4690-A6CD-70571446A259}" srcId="{7AD4CBF2-BF8E-4CA3-81D2-1CCD3CB02CA6}" destId="{C1749B5D-4918-44DC-9547-D72C8A54445C}" srcOrd="0" destOrd="0" parTransId="{D3BAA8D9-E4FD-4CF0-8E79-128A9DEAF023}" sibTransId="{9E1465D2-E3D0-4C72-AE88-62CFB7120A1F}"/>
    <dgm:cxn modelId="{494A5760-F5D1-4CEB-8759-DDBA9486B122}" srcId="{C1749B5D-4918-44DC-9547-D72C8A54445C}" destId="{86CAD74E-1B98-4D1A-934C-2027684D1B28}" srcOrd="1" destOrd="0" parTransId="{E9CD49B1-BCDB-4CCC-9CF2-E3273566F6EB}" sibTransId="{CE290935-83D8-4878-9E68-BF526E64CEEB}"/>
    <dgm:cxn modelId="{759F3143-D2B0-4C0D-BF6C-2DC2CC13FAAF}" srcId="{549F73B3-1CE3-44DB-B62D-0D6530CC4903}" destId="{352FE616-2F62-4B2E-BCBB-6EE749B4DA18}" srcOrd="0" destOrd="0" parTransId="{FAC89D86-302B-444E-991D-6DD1F5C6446C}" sibTransId="{EF0EA72E-3BBF-4CDC-9FC7-9084730336AF}"/>
    <dgm:cxn modelId="{D4C9B368-8C38-49E6-858A-D387788DDBAC}" type="presOf" srcId="{76F7A1B1-78AE-4C58-8872-2CA554EB36F5}" destId="{2C17D586-A1E6-43BF-B36F-D8EF3237D38C}" srcOrd="0" destOrd="1" presId="urn:microsoft.com/office/officeart/2005/8/layout/hList1"/>
    <dgm:cxn modelId="{0E71DE4C-7284-4877-9174-C19604258F6C}" srcId="{549F73B3-1CE3-44DB-B62D-0D6530CC4903}" destId="{37BF5BC9-5880-483A-8C6B-7AB3378DD88E}" srcOrd="2" destOrd="0" parTransId="{24151981-2ADE-4239-876B-852250C6D7FA}" sibTransId="{0A421D29-D6A4-47C0-9A2F-00C25E8C2FA2}"/>
    <dgm:cxn modelId="{5C65646D-7468-41A5-B3A4-2EF2866431FF}" type="presOf" srcId="{352FE616-2F62-4B2E-BCBB-6EE749B4DA18}" destId="{2C17D586-A1E6-43BF-B36F-D8EF3237D38C}" srcOrd="0" destOrd="0" presId="urn:microsoft.com/office/officeart/2005/8/layout/hList1"/>
    <dgm:cxn modelId="{196DAF72-F598-4A92-97F5-965EF09507C2}" srcId="{7AD4CBF2-BF8E-4CA3-81D2-1CCD3CB02CA6}" destId="{549F73B3-1CE3-44DB-B62D-0D6530CC4903}" srcOrd="1" destOrd="0" parTransId="{A07F5568-ED03-4524-8329-891ACCB554B4}" sibTransId="{72531ABD-9870-4644-BCA8-4066EF0BD242}"/>
    <dgm:cxn modelId="{67FD0E7F-AAF1-451E-BC19-BE685A187731}" type="presOf" srcId="{C1749B5D-4918-44DC-9547-D72C8A54445C}" destId="{E2DD2B66-0C78-4E86-95FB-72564C94B8AF}" srcOrd="0" destOrd="0" presId="urn:microsoft.com/office/officeart/2005/8/layout/hList1"/>
    <dgm:cxn modelId="{86D55992-3F20-4E4D-92E1-B0E6918A2F94}" type="presOf" srcId="{96E654B3-B2D2-4DF8-9FA4-ABE11CD62449}" destId="{8937A537-CAE8-4218-8BCA-D21ABA8783E0}" srcOrd="0" destOrd="0" presId="urn:microsoft.com/office/officeart/2005/8/layout/hList1"/>
    <dgm:cxn modelId="{D698FF98-4932-4F77-9FA7-D939E5ED98D7}" type="presOf" srcId="{7AD4CBF2-BF8E-4CA3-81D2-1CCD3CB02CA6}" destId="{AF425086-B645-4DFE-9CC6-BD2E29D21D8E}" srcOrd="0" destOrd="0" presId="urn:microsoft.com/office/officeart/2005/8/layout/hList1"/>
    <dgm:cxn modelId="{4FFCF79B-93C2-49EB-9CD9-36BECB30C4A2}" srcId="{549F73B3-1CE3-44DB-B62D-0D6530CC4903}" destId="{76F7A1B1-78AE-4C58-8872-2CA554EB36F5}" srcOrd="1" destOrd="0" parTransId="{7D83601F-A5F3-4A0F-BEF6-6EB8AA0C1BE5}" sibTransId="{DAC2E67A-D1E6-482B-AC5D-E5B26841A26B}"/>
    <dgm:cxn modelId="{BBF134B1-9B81-4707-A53D-2AC5FCCB28CB}" type="presOf" srcId="{549F73B3-1CE3-44DB-B62D-0D6530CC4903}" destId="{2E9D1A1C-212E-4979-B5FE-F48265574C54}" srcOrd="0" destOrd="0" presId="urn:microsoft.com/office/officeart/2005/8/layout/hList1"/>
    <dgm:cxn modelId="{00521F2B-AC87-41DC-B962-4DD20C9AED50}" type="presParOf" srcId="{AF425086-B645-4DFE-9CC6-BD2E29D21D8E}" destId="{9DEB3FFA-02DE-4B57-BAD5-699AA7AAAA63}" srcOrd="0" destOrd="0" presId="urn:microsoft.com/office/officeart/2005/8/layout/hList1"/>
    <dgm:cxn modelId="{1E6ABDC9-3B9F-4D13-AFC2-707142517022}" type="presParOf" srcId="{9DEB3FFA-02DE-4B57-BAD5-699AA7AAAA63}" destId="{E2DD2B66-0C78-4E86-95FB-72564C94B8AF}" srcOrd="0" destOrd="0" presId="urn:microsoft.com/office/officeart/2005/8/layout/hList1"/>
    <dgm:cxn modelId="{725E4900-BC40-41C6-BF5D-65C331278143}" type="presParOf" srcId="{9DEB3FFA-02DE-4B57-BAD5-699AA7AAAA63}" destId="{8937A537-CAE8-4218-8BCA-D21ABA8783E0}" srcOrd="1" destOrd="0" presId="urn:microsoft.com/office/officeart/2005/8/layout/hList1"/>
    <dgm:cxn modelId="{A70E8F27-B9A5-4989-BA87-FAE01EF8A68F}" type="presParOf" srcId="{AF425086-B645-4DFE-9CC6-BD2E29D21D8E}" destId="{C2B87E88-EDF5-40BF-B16B-42E814812AC8}" srcOrd="1" destOrd="0" presId="urn:microsoft.com/office/officeart/2005/8/layout/hList1"/>
    <dgm:cxn modelId="{FC9DEDD4-0AA5-462C-99E6-6CDEA6A09BBC}" type="presParOf" srcId="{AF425086-B645-4DFE-9CC6-BD2E29D21D8E}" destId="{6EBCE23B-91A8-474C-B33D-476B2BBED924}" srcOrd="2" destOrd="0" presId="urn:microsoft.com/office/officeart/2005/8/layout/hList1"/>
    <dgm:cxn modelId="{E66FC74A-BEBF-498E-B775-668CFA25A706}" type="presParOf" srcId="{6EBCE23B-91A8-474C-B33D-476B2BBED924}" destId="{2E9D1A1C-212E-4979-B5FE-F48265574C54}" srcOrd="0" destOrd="0" presId="urn:microsoft.com/office/officeart/2005/8/layout/hList1"/>
    <dgm:cxn modelId="{1854C394-2FF3-427B-85BD-F42E49FE9406}" type="presParOf" srcId="{6EBCE23B-91A8-474C-B33D-476B2BBED924}" destId="{2C17D586-A1E6-43BF-B36F-D8EF3237D38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522C6F-9467-4E31-8B38-D3F01EB5FA2D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53754EB-942E-41F8-8249-362C6F6C36C7}">
      <dgm:prSet/>
      <dgm:spPr/>
      <dgm:t>
        <a:bodyPr/>
        <a:lstStyle/>
        <a:p>
          <a:r>
            <a:rPr lang="ca-ES" b="0" i="0" noProof="0" dirty="0"/>
            <a:t>Comitè de Direcció accepta certificació IPA a petició de la Direcció de Cures </a:t>
          </a:r>
          <a:endParaRPr lang="ca-ES" noProof="0" dirty="0"/>
        </a:p>
      </dgm:t>
    </dgm:pt>
    <dgm:pt modelId="{7D2713FA-332A-4C87-8E4A-D3BF6A6A0589}" type="parTrans" cxnId="{DBBF9E02-022F-4BA5-8045-90E535671A43}">
      <dgm:prSet/>
      <dgm:spPr/>
      <dgm:t>
        <a:bodyPr/>
        <a:lstStyle/>
        <a:p>
          <a:endParaRPr lang="en-US"/>
        </a:p>
      </dgm:t>
    </dgm:pt>
    <dgm:pt modelId="{A564D17C-0F7E-4D00-B24F-B7E5D965188A}" type="sibTrans" cxnId="{DBBF9E02-022F-4BA5-8045-90E535671A43}">
      <dgm:prSet/>
      <dgm:spPr/>
      <dgm:t>
        <a:bodyPr/>
        <a:lstStyle/>
        <a:p>
          <a:endParaRPr lang="en-US"/>
        </a:p>
      </dgm:t>
    </dgm:pt>
    <dgm:pt modelId="{6B6FC264-75E1-4278-8F56-4CD82942F558}">
      <dgm:prSet/>
      <dgm:spPr/>
      <dgm:t>
        <a:bodyPr/>
        <a:lstStyle/>
        <a:p>
          <a:r>
            <a:rPr lang="ca-ES" b="0" i="0" noProof="0" dirty="0"/>
            <a:t>Definició </a:t>
          </a:r>
          <a:r>
            <a:rPr lang="ca-ES" noProof="0" dirty="0"/>
            <a:t>elements: Qüestionari, temps d’experiència, formació, llocs de treball, procés de desenvolupament </a:t>
          </a:r>
        </a:p>
      </dgm:t>
    </dgm:pt>
    <dgm:pt modelId="{E76C490C-D24A-4571-B379-C2BEA51D7B42}" type="parTrans" cxnId="{8BC39083-37E7-4960-A7D5-61D497CECACA}">
      <dgm:prSet/>
      <dgm:spPr/>
      <dgm:t>
        <a:bodyPr/>
        <a:lstStyle/>
        <a:p>
          <a:endParaRPr lang="en-US"/>
        </a:p>
      </dgm:t>
    </dgm:pt>
    <dgm:pt modelId="{564E2237-BB5D-450F-8AF4-59CE585ACF02}" type="sibTrans" cxnId="{8BC39083-37E7-4960-A7D5-61D497CECACA}">
      <dgm:prSet/>
      <dgm:spPr/>
      <dgm:t>
        <a:bodyPr/>
        <a:lstStyle/>
        <a:p>
          <a:endParaRPr lang="en-US"/>
        </a:p>
      </dgm:t>
    </dgm:pt>
    <dgm:pt modelId="{D3F8D0D9-E684-4B6E-A3A5-24673AE86C81}">
      <dgm:prSet/>
      <dgm:spPr/>
      <dgm:t>
        <a:bodyPr/>
        <a:lstStyle/>
        <a:p>
          <a:r>
            <a:rPr lang="ca-ES" noProof="0" dirty="0"/>
            <a:t>Grup de treball: Directora de Cures, Coordinadora de coneixement de les </a:t>
          </a:r>
          <a:r>
            <a:rPr lang="ca-ES" noProof="0" dirty="0" err="1"/>
            <a:t>IPAs</a:t>
          </a:r>
          <a:r>
            <a:rPr lang="ca-ES" noProof="0" dirty="0"/>
            <a:t>, Responsable Relacions Laborals, Representació social</a:t>
          </a:r>
        </a:p>
      </dgm:t>
    </dgm:pt>
    <dgm:pt modelId="{C05AB5B7-D4F3-418F-B646-FD33BCD34A36}" type="parTrans" cxnId="{118E9E7E-1CF0-408E-959A-400D7C3CCAA8}">
      <dgm:prSet/>
      <dgm:spPr/>
      <dgm:t>
        <a:bodyPr/>
        <a:lstStyle/>
        <a:p>
          <a:endParaRPr lang="en-US"/>
        </a:p>
      </dgm:t>
    </dgm:pt>
    <dgm:pt modelId="{7B3FCCD8-615F-4607-907B-0BEB29D88A6B}" type="sibTrans" cxnId="{118E9E7E-1CF0-408E-959A-400D7C3CCAA8}">
      <dgm:prSet/>
      <dgm:spPr/>
      <dgm:t>
        <a:bodyPr/>
        <a:lstStyle/>
        <a:p>
          <a:endParaRPr lang="en-US"/>
        </a:p>
      </dgm:t>
    </dgm:pt>
    <dgm:pt modelId="{E5796286-1E87-4CD5-BDD7-9426564445EA}">
      <dgm:prSet/>
      <dgm:spPr/>
      <dgm:t>
        <a:bodyPr/>
        <a:lstStyle/>
        <a:p>
          <a:r>
            <a:rPr lang="ca-ES" b="0" i="0" noProof="0" dirty="0"/>
            <a:t>Aprovació per la Direcció del document Programa Certificació IPA a l’ICO</a:t>
          </a:r>
          <a:endParaRPr lang="ca-ES" noProof="0" dirty="0"/>
        </a:p>
      </dgm:t>
    </dgm:pt>
    <dgm:pt modelId="{5A131BB5-555B-4AC3-8BF3-519AE416CFD2}" type="parTrans" cxnId="{93CDD7E7-50C5-4152-AD41-91F0F085E027}">
      <dgm:prSet/>
      <dgm:spPr/>
      <dgm:t>
        <a:bodyPr/>
        <a:lstStyle/>
        <a:p>
          <a:endParaRPr lang="en-US"/>
        </a:p>
      </dgm:t>
    </dgm:pt>
    <dgm:pt modelId="{B96FE414-8024-413F-92F6-65E24CD11510}" type="sibTrans" cxnId="{93CDD7E7-50C5-4152-AD41-91F0F085E027}">
      <dgm:prSet/>
      <dgm:spPr/>
      <dgm:t>
        <a:bodyPr/>
        <a:lstStyle/>
        <a:p>
          <a:endParaRPr lang="en-US"/>
        </a:p>
      </dgm:t>
    </dgm:pt>
    <dgm:pt modelId="{83BEB233-6129-4B9A-90BE-00AEEC5CA430}">
      <dgm:prSet/>
      <dgm:spPr/>
      <dgm:t>
        <a:bodyPr/>
        <a:lstStyle/>
        <a:p>
          <a:r>
            <a:rPr lang="ca-ES" noProof="0" dirty="0"/>
            <a:t>Presentació a infermeres i caps d’infermeria. </a:t>
          </a:r>
          <a:endParaRPr lang="en-US" dirty="0"/>
        </a:p>
      </dgm:t>
    </dgm:pt>
    <dgm:pt modelId="{487BA691-A304-4F25-8061-756932921397}" type="parTrans" cxnId="{3ED9F95D-E6D3-4D92-9A20-EDC2400F6D0B}">
      <dgm:prSet/>
      <dgm:spPr/>
      <dgm:t>
        <a:bodyPr/>
        <a:lstStyle/>
        <a:p>
          <a:endParaRPr lang="en-US"/>
        </a:p>
      </dgm:t>
    </dgm:pt>
    <dgm:pt modelId="{717EA4C3-CD0A-4888-A327-0BE702181BD2}" type="sibTrans" cxnId="{3ED9F95D-E6D3-4D92-9A20-EDC2400F6D0B}">
      <dgm:prSet/>
      <dgm:spPr/>
      <dgm:t>
        <a:bodyPr/>
        <a:lstStyle/>
        <a:p>
          <a:endParaRPr lang="en-US"/>
        </a:p>
      </dgm:t>
    </dgm:pt>
    <dgm:pt modelId="{774A033B-DAEE-42E8-9DF7-C4E7D1A1003A}" type="pres">
      <dgm:prSet presAssocID="{E0522C6F-9467-4E31-8B38-D3F01EB5FA2D}" presName="vert0" presStyleCnt="0">
        <dgm:presLayoutVars>
          <dgm:dir/>
          <dgm:animOne val="branch"/>
          <dgm:animLvl val="lvl"/>
        </dgm:presLayoutVars>
      </dgm:prSet>
      <dgm:spPr/>
    </dgm:pt>
    <dgm:pt modelId="{7CCBED78-FA15-4C56-8CB1-CCF33FFE1C61}" type="pres">
      <dgm:prSet presAssocID="{D53754EB-942E-41F8-8249-362C6F6C36C7}" presName="thickLine" presStyleLbl="alignNode1" presStyleIdx="0" presStyleCnt="5"/>
      <dgm:spPr/>
    </dgm:pt>
    <dgm:pt modelId="{2305A922-9568-4D13-AB02-C36FE75DF7E7}" type="pres">
      <dgm:prSet presAssocID="{D53754EB-942E-41F8-8249-362C6F6C36C7}" presName="horz1" presStyleCnt="0"/>
      <dgm:spPr/>
    </dgm:pt>
    <dgm:pt modelId="{881FD548-6092-467F-A0C1-FD7ED8EBEB8A}" type="pres">
      <dgm:prSet presAssocID="{D53754EB-942E-41F8-8249-362C6F6C36C7}" presName="tx1" presStyleLbl="revTx" presStyleIdx="0" presStyleCnt="5"/>
      <dgm:spPr/>
    </dgm:pt>
    <dgm:pt modelId="{EE2B5855-588B-4A56-9D8E-87D91B4A2CC0}" type="pres">
      <dgm:prSet presAssocID="{D53754EB-942E-41F8-8249-362C6F6C36C7}" presName="vert1" presStyleCnt="0"/>
      <dgm:spPr/>
    </dgm:pt>
    <dgm:pt modelId="{E3E02957-D72B-4CD1-8361-174D3EF5877A}" type="pres">
      <dgm:prSet presAssocID="{6B6FC264-75E1-4278-8F56-4CD82942F558}" presName="thickLine" presStyleLbl="alignNode1" presStyleIdx="1" presStyleCnt="5"/>
      <dgm:spPr/>
    </dgm:pt>
    <dgm:pt modelId="{76B910F1-1D7E-43A3-B89F-960A14B9549B}" type="pres">
      <dgm:prSet presAssocID="{6B6FC264-75E1-4278-8F56-4CD82942F558}" presName="horz1" presStyleCnt="0"/>
      <dgm:spPr/>
    </dgm:pt>
    <dgm:pt modelId="{6A91FBAD-6142-4398-846E-11AB3F9E88BE}" type="pres">
      <dgm:prSet presAssocID="{6B6FC264-75E1-4278-8F56-4CD82942F558}" presName="tx1" presStyleLbl="revTx" presStyleIdx="1" presStyleCnt="5"/>
      <dgm:spPr/>
    </dgm:pt>
    <dgm:pt modelId="{06CCCB5C-1C1D-4BDD-A7C0-3FB9881EA7FD}" type="pres">
      <dgm:prSet presAssocID="{6B6FC264-75E1-4278-8F56-4CD82942F558}" presName="vert1" presStyleCnt="0"/>
      <dgm:spPr/>
    </dgm:pt>
    <dgm:pt modelId="{B07D149C-0FC9-4419-953E-F2C1977B41D9}" type="pres">
      <dgm:prSet presAssocID="{D3F8D0D9-E684-4B6E-A3A5-24673AE86C81}" presName="thickLine" presStyleLbl="alignNode1" presStyleIdx="2" presStyleCnt="5"/>
      <dgm:spPr/>
    </dgm:pt>
    <dgm:pt modelId="{4F1FB1B3-E132-4C01-8183-3C210FC2C7D8}" type="pres">
      <dgm:prSet presAssocID="{D3F8D0D9-E684-4B6E-A3A5-24673AE86C81}" presName="horz1" presStyleCnt="0"/>
      <dgm:spPr/>
    </dgm:pt>
    <dgm:pt modelId="{5578FD6B-5EAB-4DE2-B4F4-37B63A77B266}" type="pres">
      <dgm:prSet presAssocID="{D3F8D0D9-E684-4B6E-A3A5-24673AE86C81}" presName="tx1" presStyleLbl="revTx" presStyleIdx="2" presStyleCnt="5"/>
      <dgm:spPr/>
    </dgm:pt>
    <dgm:pt modelId="{CE46D855-47BC-4ADA-9F10-5888E8471EB8}" type="pres">
      <dgm:prSet presAssocID="{D3F8D0D9-E684-4B6E-A3A5-24673AE86C81}" presName="vert1" presStyleCnt="0"/>
      <dgm:spPr/>
    </dgm:pt>
    <dgm:pt modelId="{BFB7326F-6690-4076-8577-56A61F7EFCD3}" type="pres">
      <dgm:prSet presAssocID="{E5796286-1E87-4CD5-BDD7-9426564445EA}" presName="thickLine" presStyleLbl="alignNode1" presStyleIdx="3" presStyleCnt="5"/>
      <dgm:spPr/>
    </dgm:pt>
    <dgm:pt modelId="{F072C78B-90BC-4D66-A4F5-411EECDE42F5}" type="pres">
      <dgm:prSet presAssocID="{E5796286-1E87-4CD5-BDD7-9426564445EA}" presName="horz1" presStyleCnt="0"/>
      <dgm:spPr/>
    </dgm:pt>
    <dgm:pt modelId="{5EE94B5F-47F8-44A2-BA17-BC8BD8AF2E7B}" type="pres">
      <dgm:prSet presAssocID="{E5796286-1E87-4CD5-BDD7-9426564445EA}" presName="tx1" presStyleLbl="revTx" presStyleIdx="3" presStyleCnt="5"/>
      <dgm:spPr/>
    </dgm:pt>
    <dgm:pt modelId="{2F7F3632-D660-4D5E-9DA0-99E1B38895B9}" type="pres">
      <dgm:prSet presAssocID="{E5796286-1E87-4CD5-BDD7-9426564445EA}" presName="vert1" presStyleCnt="0"/>
      <dgm:spPr/>
    </dgm:pt>
    <dgm:pt modelId="{7259B1B2-78C0-49EB-B866-B98C1C89854A}" type="pres">
      <dgm:prSet presAssocID="{83BEB233-6129-4B9A-90BE-00AEEC5CA430}" presName="thickLine" presStyleLbl="alignNode1" presStyleIdx="4" presStyleCnt="5"/>
      <dgm:spPr/>
    </dgm:pt>
    <dgm:pt modelId="{4D7DF734-A434-43D7-8A39-ED47F5A7C61B}" type="pres">
      <dgm:prSet presAssocID="{83BEB233-6129-4B9A-90BE-00AEEC5CA430}" presName="horz1" presStyleCnt="0"/>
      <dgm:spPr/>
    </dgm:pt>
    <dgm:pt modelId="{93FF215D-559C-4D1B-889E-5917BF9D74EA}" type="pres">
      <dgm:prSet presAssocID="{83BEB233-6129-4B9A-90BE-00AEEC5CA430}" presName="tx1" presStyleLbl="revTx" presStyleIdx="4" presStyleCnt="5"/>
      <dgm:spPr/>
    </dgm:pt>
    <dgm:pt modelId="{FDC1D8CA-D936-44FB-B487-68CE25CC7CF7}" type="pres">
      <dgm:prSet presAssocID="{83BEB233-6129-4B9A-90BE-00AEEC5CA430}" presName="vert1" presStyleCnt="0"/>
      <dgm:spPr/>
    </dgm:pt>
  </dgm:ptLst>
  <dgm:cxnLst>
    <dgm:cxn modelId="{DBBF9E02-022F-4BA5-8045-90E535671A43}" srcId="{E0522C6F-9467-4E31-8B38-D3F01EB5FA2D}" destId="{D53754EB-942E-41F8-8249-362C6F6C36C7}" srcOrd="0" destOrd="0" parTransId="{7D2713FA-332A-4C87-8E4A-D3BF6A6A0589}" sibTransId="{A564D17C-0F7E-4D00-B24F-B7E5D965188A}"/>
    <dgm:cxn modelId="{D0D4151A-2379-4037-BFE8-66714EA1888F}" type="presOf" srcId="{83BEB233-6129-4B9A-90BE-00AEEC5CA430}" destId="{93FF215D-559C-4D1B-889E-5917BF9D74EA}" srcOrd="0" destOrd="0" presId="urn:microsoft.com/office/officeart/2008/layout/LinedList"/>
    <dgm:cxn modelId="{3ED9F95D-E6D3-4D92-9A20-EDC2400F6D0B}" srcId="{E0522C6F-9467-4E31-8B38-D3F01EB5FA2D}" destId="{83BEB233-6129-4B9A-90BE-00AEEC5CA430}" srcOrd="4" destOrd="0" parTransId="{487BA691-A304-4F25-8061-756932921397}" sibTransId="{717EA4C3-CD0A-4888-A327-0BE702181BD2}"/>
    <dgm:cxn modelId="{A9C9177A-D3F8-4E2F-BA67-7F2CED8D0E58}" type="presOf" srcId="{E5796286-1E87-4CD5-BDD7-9426564445EA}" destId="{5EE94B5F-47F8-44A2-BA17-BC8BD8AF2E7B}" srcOrd="0" destOrd="0" presId="urn:microsoft.com/office/officeart/2008/layout/LinedList"/>
    <dgm:cxn modelId="{118E9E7E-1CF0-408E-959A-400D7C3CCAA8}" srcId="{E0522C6F-9467-4E31-8B38-D3F01EB5FA2D}" destId="{D3F8D0D9-E684-4B6E-A3A5-24673AE86C81}" srcOrd="2" destOrd="0" parTransId="{C05AB5B7-D4F3-418F-B646-FD33BCD34A36}" sibTransId="{7B3FCCD8-615F-4607-907B-0BEB29D88A6B}"/>
    <dgm:cxn modelId="{8BC39083-37E7-4960-A7D5-61D497CECACA}" srcId="{E0522C6F-9467-4E31-8B38-D3F01EB5FA2D}" destId="{6B6FC264-75E1-4278-8F56-4CD82942F558}" srcOrd="1" destOrd="0" parTransId="{E76C490C-D24A-4571-B379-C2BEA51D7B42}" sibTransId="{564E2237-BB5D-450F-8AF4-59CE585ACF02}"/>
    <dgm:cxn modelId="{209A729D-A5CD-4B2D-96BA-0884AF370452}" type="presOf" srcId="{D3F8D0D9-E684-4B6E-A3A5-24673AE86C81}" destId="{5578FD6B-5EAB-4DE2-B4F4-37B63A77B266}" srcOrd="0" destOrd="0" presId="urn:microsoft.com/office/officeart/2008/layout/LinedList"/>
    <dgm:cxn modelId="{16077CAE-BA1A-41C3-84A0-FC868440D0EB}" type="presOf" srcId="{D53754EB-942E-41F8-8249-362C6F6C36C7}" destId="{881FD548-6092-467F-A0C1-FD7ED8EBEB8A}" srcOrd="0" destOrd="0" presId="urn:microsoft.com/office/officeart/2008/layout/LinedList"/>
    <dgm:cxn modelId="{4245DFE3-F0EF-41E6-8CEC-ED3DFFBADA7D}" type="presOf" srcId="{E0522C6F-9467-4E31-8B38-D3F01EB5FA2D}" destId="{774A033B-DAEE-42E8-9DF7-C4E7D1A1003A}" srcOrd="0" destOrd="0" presId="urn:microsoft.com/office/officeart/2008/layout/LinedList"/>
    <dgm:cxn modelId="{93CDD7E7-50C5-4152-AD41-91F0F085E027}" srcId="{E0522C6F-9467-4E31-8B38-D3F01EB5FA2D}" destId="{E5796286-1E87-4CD5-BDD7-9426564445EA}" srcOrd="3" destOrd="0" parTransId="{5A131BB5-555B-4AC3-8BF3-519AE416CFD2}" sibTransId="{B96FE414-8024-413F-92F6-65E24CD11510}"/>
    <dgm:cxn modelId="{49B9F3F8-1323-4C8B-BEBA-04397447B6EF}" type="presOf" srcId="{6B6FC264-75E1-4278-8F56-4CD82942F558}" destId="{6A91FBAD-6142-4398-846E-11AB3F9E88BE}" srcOrd="0" destOrd="0" presId="urn:microsoft.com/office/officeart/2008/layout/LinedList"/>
    <dgm:cxn modelId="{B541E039-12C4-449F-86ED-7AD5DE0F5F34}" type="presParOf" srcId="{774A033B-DAEE-42E8-9DF7-C4E7D1A1003A}" destId="{7CCBED78-FA15-4C56-8CB1-CCF33FFE1C61}" srcOrd="0" destOrd="0" presId="urn:microsoft.com/office/officeart/2008/layout/LinedList"/>
    <dgm:cxn modelId="{40C9F7DB-CB26-4674-B9C3-133C6D50B01F}" type="presParOf" srcId="{774A033B-DAEE-42E8-9DF7-C4E7D1A1003A}" destId="{2305A922-9568-4D13-AB02-C36FE75DF7E7}" srcOrd="1" destOrd="0" presId="urn:microsoft.com/office/officeart/2008/layout/LinedList"/>
    <dgm:cxn modelId="{63CB1043-7600-49CA-8A71-6DA3C973E83A}" type="presParOf" srcId="{2305A922-9568-4D13-AB02-C36FE75DF7E7}" destId="{881FD548-6092-467F-A0C1-FD7ED8EBEB8A}" srcOrd="0" destOrd="0" presId="urn:microsoft.com/office/officeart/2008/layout/LinedList"/>
    <dgm:cxn modelId="{A5995824-0B4C-4C9E-B92B-DE394D5B8874}" type="presParOf" srcId="{2305A922-9568-4D13-AB02-C36FE75DF7E7}" destId="{EE2B5855-588B-4A56-9D8E-87D91B4A2CC0}" srcOrd="1" destOrd="0" presId="urn:microsoft.com/office/officeart/2008/layout/LinedList"/>
    <dgm:cxn modelId="{BF4B715F-EB04-414C-8794-71FB3C90D957}" type="presParOf" srcId="{774A033B-DAEE-42E8-9DF7-C4E7D1A1003A}" destId="{E3E02957-D72B-4CD1-8361-174D3EF5877A}" srcOrd="2" destOrd="0" presId="urn:microsoft.com/office/officeart/2008/layout/LinedList"/>
    <dgm:cxn modelId="{2FDF1A86-F8B2-4456-A1FE-7E92C1CA87D8}" type="presParOf" srcId="{774A033B-DAEE-42E8-9DF7-C4E7D1A1003A}" destId="{76B910F1-1D7E-43A3-B89F-960A14B9549B}" srcOrd="3" destOrd="0" presId="urn:microsoft.com/office/officeart/2008/layout/LinedList"/>
    <dgm:cxn modelId="{4FC15C06-2359-4FD3-8B1E-1AF7A5F177F9}" type="presParOf" srcId="{76B910F1-1D7E-43A3-B89F-960A14B9549B}" destId="{6A91FBAD-6142-4398-846E-11AB3F9E88BE}" srcOrd="0" destOrd="0" presId="urn:microsoft.com/office/officeart/2008/layout/LinedList"/>
    <dgm:cxn modelId="{09993AEA-AF8B-4455-BE27-95EC761D3746}" type="presParOf" srcId="{76B910F1-1D7E-43A3-B89F-960A14B9549B}" destId="{06CCCB5C-1C1D-4BDD-A7C0-3FB9881EA7FD}" srcOrd="1" destOrd="0" presId="urn:microsoft.com/office/officeart/2008/layout/LinedList"/>
    <dgm:cxn modelId="{6807655C-F916-457B-88AB-D8A16A075E03}" type="presParOf" srcId="{774A033B-DAEE-42E8-9DF7-C4E7D1A1003A}" destId="{B07D149C-0FC9-4419-953E-F2C1977B41D9}" srcOrd="4" destOrd="0" presId="urn:microsoft.com/office/officeart/2008/layout/LinedList"/>
    <dgm:cxn modelId="{91EE5C64-6F32-4E97-ADF2-ABF7A4761345}" type="presParOf" srcId="{774A033B-DAEE-42E8-9DF7-C4E7D1A1003A}" destId="{4F1FB1B3-E132-4C01-8183-3C210FC2C7D8}" srcOrd="5" destOrd="0" presId="urn:microsoft.com/office/officeart/2008/layout/LinedList"/>
    <dgm:cxn modelId="{49080032-BD62-4DF1-9023-1F155C32F29D}" type="presParOf" srcId="{4F1FB1B3-E132-4C01-8183-3C210FC2C7D8}" destId="{5578FD6B-5EAB-4DE2-B4F4-37B63A77B266}" srcOrd="0" destOrd="0" presId="urn:microsoft.com/office/officeart/2008/layout/LinedList"/>
    <dgm:cxn modelId="{D81674C6-9524-447C-A9B4-B45689398223}" type="presParOf" srcId="{4F1FB1B3-E132-4C01-8183-3C210FC2C7D8}" destId="{CE46D855-47BC-4ADA-9F10-5888E8471EB8}" srcOrd="1" destOrd="0" presId="urn:microsoft.com/office/officeart/2008/layout/LinedList"/>
    <dgm:cxn modelId="{0C4E7203-76A5-4B2B-BD14-CB17DADCE66A}" type="presParOf" srcId="{774A033B-DAEE-42E8-9DF7-C4E7D1A1003A}" destId="{BFB7326F-6690-4076-8577-56A61F7EFCD3}" srcOrd="6" destOrd="0" presId="urn:microsoft.com/office/officeart/2008/layout/LinedList"/>
    <dgm:cxn modelId="{C7E4A845-B6A7-414B-82A4-D410FF192503}" type="presParOf" srcId="{774A033B-DAEE-42E8-9DF7-C4E7D1A1003A}" destId="{F072C78B-90BC-4D66-A4F5-411EECDE42F5}" srcOrd="7" destOrd="0" presId="urn:microsoft.com/office/officeart/2008/layout/LinedList"/>
    <dgm:cxn modelId="{02C2CADA-7460-44CE-8688-F2A06C43684D}" type="presParOf" srcId="{F072C78B-90BC-4D66-A4F5-411EECDE42F5}" destId="{5EE94B5F-47F8-44A2-BA17-BC8BD8AF2E7B}" srcOrd="0" destOrd="0" presId="urn:microsoft.com/office/officeart/2008/layout/LinedList"/>
    <dgm:cxn modelId="{845BCD5F-1F0C-42A3-B08A-0C29A520E84F}" type="presParOf" srcId="{F072C78B-90BC-4D66-A4F5-411EECDE42F5}" destId="{2F7F3632-D660-4D5E-9DA0-99E1B38895B9}" srcOrd="1" destOrd="0" presId="urn:microsoft.com/office/officeart/2008/layout/LinedList"/>
    <dgm:cxn modelId="{76D69FD8-40DD-471D-8DFB-4AE38266BC69}" type="presParOf" srcId="{774A033B-DAEE-42E8-9DF7-C4E7D1A1003A}" destId="{7259B1B2-78C0-49EB-B866-B98C1C89854A}" srcOrd="8" destOrd="0" presId="urn:microsoft.com/office/officeart/2008/layout/LinedList"/>
    <dgm:cxn modelId="{132F1017-AD16-40D4-959E-537E1A6C7154}" type="presParOf" srcId="{774A033B-DAEE-42E8-9DF7-C4E7D1A1003A}" destId="{4D7DF734-A434-43D7-8A39-ED47F5A7C61B}" srcOrd="9" destOrd="0" presId="urn:microsoft.com/office/officeart/2008/layout/LinedList"/>
    <dgm:cxn modelId="{C2696F08-19BB-4E94-9B9A-33F84F4A35D7}" type="presParOf" srcId="{4D7DF734-A434-43D7-8A39-ED47F5A7C61B}" destId="{93FF215D-559C-4D1B-889E-5917BF9D74EA}" srcOrd="0" destOrd="0" presId="urn:microsoft.com/office/officeart/2008/layout/LinedList"/>
    <dgm:cxn modelId="{3F573007-28F4-4A33-A9C1-9F609813788B}" type="presParOf" srcId="{4D7DF734-A434-43D7-8A39-ED47F5A7C61B}" destId="{FDC1D8CA-D936-44FB-B487-68CE25CC7CF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D18E3A-0F85-4E6F-9E29-9522117CFF23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7C77640B-3791-49DA-AF72-D34622BF232C}">
      <dgm:prSet/>
      <dgm:spPr/>
      <dgm:t>
        <a:bodyPr/>
        <a:lstStyle/>
        <a:p>
          <a:r>
            <a:rPr lang="es-ES"/>
            <a:t>Re-certificació:</a:t>
          </a:r>
          <a:endParaRPr lang="ca-ES"/>
        </a:p>
      </dgm:t>
    </dgm:pt>
    <dgm:pt modelId="{5CABBE95-E56A-4DF7-8779-D82C653252AF}" type="parTrans" cxnId="{1C06D5F2-664A-419A-A209-97A3B7A460DD}">
      <dgm:prSet/>
      <dgm:spPr/>
      <dgm:t>
        <a:bodyPr/>
        <a:lstStyle/>
        <a:p>
          <a:endParaRPr lang="ca-ES"/>
        </a:p>
      </dgm:t>
    </dgm:pt>
    <dgm:pt modelId="{B6A7819A-1DD4-4270-A38B-177065DF155C}" type="sibTrans" cxnId="{1C06D5F2-664A-419A-A209-97A3B7A460DD}">
      <dgm:prSet/>
      <dgm:spPr/>
      <dgm:t>
        <a:bodyPr/>
        <a:lstStyle/>
        <a:p>
          <a:endParaRPr lang="ca-ES"/>
        </a:p>
      </dgm:t>
    </dgm:pt>
    <dgm:pt modelId="{C8D07026-FE02-435F-B6D6-6DC6A20334B4}">
      <dgm:prSet/>
      <dgm:spPr/>
      <dgm:t>
        <a:bodyPr/>
        <a:lstStyle/>
        <a:p>
          <a:r>
            <a:rPr lang="es-ES"/>
            <a:t>Primera certificació: Coordinació nivell 1</a:t>
          </a:r>
          <a:endParaRPr lang="ca-ES"/>
        </a:p>
      </dgm:t>
    </dgm:pt>
    <dgm:pt modelId="{E5F9D824-392A-4272-A3C9-5549E2CABD45}" type="parTrans" cxnId="{B2852EE9-37A7-4326-BB44-4BBA48BE5671}">
      <dgm:prSet/>
      <dgm:spPr/>
      <dgm:t>
        <a:bodyPr/>
        <a:lstStyle/>
        <a:p>
          <a:endParaRPr lang="ca-ES"/>
        </a:p>
      </dgm:t>
    </dgm:pt>
    <dgm:pt modelId="{BF806C33-0E6B-4107-A1E4-927D4A16097E}" type="sibTrans" cxnId="{B2852EE9-37A7-4326-BB44-4BBA48BE5671}">
      <dgm:prSet/>
      <dgm:spPr/>
      <dgm:t>
        <a:bodyPr/>
        <a:lstStyle/>
        <a:p>
          <a:endParaRPr lang="ca-ES"/>
        </a:p>
      </dgm:t>
    </dgm:pt>
    <dgm:pt modelId="{9A3D3E3F-55CB-4133-89AB-D7892DE81BCD}">
      <dgm:prSet/>
      <dgm:spPr/>
      <dgm:t>
        <a:bodyPr/>
        <a:lstStyle/>
        <a:p>
          <a:r>
            <a:rPr lang="es-ES" dirty="0" err="1"/>
            <a:t>Re-certificació</a:t>
          </a:r>
          <a:r>
            <a:rPr lang="es-ES" dirty="0"/>
            <a:t> (5 </a:t>
          </a:r>
          <a:r>
            <a:rPr lang="es-ES" dirty="0" err="1"/>
            <a:t>anys</a:t>
          </a:r>
          <a:r>
            <a:rPr lang="es-ES" dirty="0"/>
            <a:t>): </a:t>
          </a:r>
          <a:r>
            <a:rPr lang="es-ES" dirty="0" err="1"/>
            <a:t>Coordinació</a:t>
          </a:r>
          <a:r>
            <a:rPr lang="es-ES" dirty="0"/>
            <a:t> </a:t>
          </a:r>
          <a:r>
            <a:rPr lang="es-ES" dirty="0" err="1"/>
            <a:t>nivell</a:t>
          </a:r>
          <a:r>
            <a:rPr lang="es-ES" dirty="0"/>
            <a:t> 2</a:t>
          </a:r>
          <a:endParaRPr lang="ca-ES" dirty="0"/>
        </a:p>
      </dgm:t>
    </dgm:pt>
    <dgm:pt modelId="{F1B35379-42BC-46E7-9C58-3C4C50AC9E46}" type="parTrans" cxnId="{70E41899-9689-49AB-8A94-88178987E63C}">
      <dgm:prSet/>
      <dgm:spPr/>
      <dgm:t>
        <a:bodyPr/>
        <a:lstStyle/>
        <a:p>
          <a:endParaRPr lang="ca-ES"/>
        </a:p>
      </dgm:t>
    </dgm:pt>
    <dgm:pt modelId="{41148513-C3A7-453A-8170-7F0A81F5C384}" type="sibTrans" cxnId="{70E41899-9689-49AB-8A94-88178987E63C}">
      <dgm:prSet/>
      <dgm:spPr/>
      <dgm:t>
        <a:bodyPr/>
        <a:lstStyle/>
        <a:p>
          <a:endParaRPr lang="ca-ES"/>
        </a:p>
      </dgm:t>
    </dgm:pt>
    <dgm:pt modelId="{FAF46D55-DC4C-42D0-A404-F4EE3E8B46D9}">
      <dgm:prSet/>
      <dgm:spPr/>
      <dgm:t>
        <a:bodyPr/>
        <a:lstStyle/>
        <a:p>
          <a:r>
            <a:rPr lang="es-ES" dirty="0" err="1"/>
            <a:t>Segona</a:t>
          </a:r>
          <a:r>
            <a:rPr lang="es-ES" dirty="0"/>
            <a:t> </a:t>
          </a:r>
          <a:r>
            <a:rPr lang="es-ES" dirty="0" err="1"/>
            <a:t>re-certificació</a:t>
          </a:r>
          <a:r>
            <a:rPr lang="es-ES" dirty="0"/>
            <a:t> (10 </a:t>
          </a:r>
          <a:r>
            <a:rPr lang="es-ES" dirty="0" err="1"/>
            <a:t>anys</a:t>
          </a:r>
          <a:r>
            <a:rPr lang="es-ES" dirty="0"/>
            <a:t>): </a:t>
          </a:r>
          <a:r>
            <a:rPr lang="es-ES" dirty="0" err="1"/>
            <a:t>Coordinació</a:t>
          </a:r>
          <a:r>
            <a:rPr lang="es-ES" dirty="0"/>
            <a:t> nivel 3</a:t>
          </a:r>
          <a:endParaRPr lang="ca-ES" dirty="0"/>
        </a:p>
      </dgm:t>
    </dgm:pt>
    <dgm:pt modelId="{1DAE8688-8CB1-4CCA-A189-37B498E0DCBB}" type="parTrans" cxnId="{EDC33812-C57E-470F-91E0-B4DDA62E267E}">
      <dgm:prSet/>
      <dgm:spPr/>
      <dgm:t>
        <a:bodyPr/>
        <a:lstStyle/>
        <a:p>
          <a:endParaRPr lang="ca-ES"/>
        </a:p>
      </dgm:t>
    </dgm:pt>
    <dgm:pt modelId="{8A720469-7837-4726-BC32-213D67DE9A84}" type="sibTrans" cxnId="{EDC33812-C57E-470F-91E0-B4DDA62E267E}">
      <dgm:prSet/>
      <dgm:spPr/>
      <dgm:t>
        <a:bodyPr/>
        <a:lstStyle/>
        <a:p>
          <a:endParaRPr lang="ca-ES"/>
        </a:p>
      </dgm:t>
    </dgm:pt>
    <dgm:pt modelId="{25945A75-0081-4941-854D-B2236B2A502F}">
      <dgm:prSet/>
      <dgm:spPr/>
      <dgm:t>
        <a:bodyPr/>
        <a:lstStyle/>
        <a:p>
          <a:r>
            <a:rPr lang="es-ES" dirty="0" err="1"/>
            <a:t>Ampliació</a:t>
          </a:r>
          <a:r>
            <a:rPr lang="es-ES" dirty="0"/>
            <a:t> a </a:t>
          </a:r>
          <a:r>
            <a:rPr lang="es-ES" dirty="0" err="1"/>
            <a:t>altres</a:t>
          </a:r>
          <a:r>
            <a:rPr lang="es-ES" dirty="0"/>
            <a:t> </a:t>
          </a:r>
          <a:r>
            <a:rPr lang="es-ES" dirty="0" err="1"/>
            <a:t>rols</a:t>
          </a:r>
          <a:r>
            <a:rPr lang="es-ES" dirty="0"/>
            <a:t> </a:t>
          </a:r>
          <a:r>
            <a:rPr lang="es-ES" dirty="0" err="1"/>
            <a:t>infermers</a:t>
          </a:r>
          <a:r>
            <a:rPr lang="es-ES" dirty="0"/>
            <a:t>: </a:t>
          </a:r>
          <a:endParaRPr lang="ca-ES" dirty="0"/>
        </a:p>
      </dgm:t>
    </dgm:pt>
    <dgm:pt modelId="{D970750F-0340-4E6E-8556-BDDBEFA564EA}" type="parTrans" cxnId="{7C1B0DE1-E6AF-4197-ACD3-6DBE0FEADBFC}">
      <dgm:prSet/>
      <dgm:spPr/>
      <dgm:t>
        <a:bodyPr/>
        <a:lstStyle/>
        <a:p>
          <a:endParaRPr lang="ca-ES"/>
        </a:p>
      </dgm:t>
    </dgm:pt>
    <dgm:pt modelId="{EF3EBC41-1C84-4E8B-8D9E-50E7E6F92AB5}" type="sibTrans" cxnId="{7C1B0DE1-E6AF-4197-ACD3-6DBE0FEADBFC}">
      <dgm:prSet/>
      <dgm:spPr/>
      <dgm:t>
        <a:bodyPr/>
        <a:lstStyle/>
        <a:p>
          <a:endParaRPr lang="ca-ES"/>
        </a:p>
      </dgm:t>
    </dgm:pt>
    <dgm:pt modelId="{E85B1613-2C09-425E-B79D-973D6754FF0D}">
      <dgm:prSet/>
      <dgm:spPr/>
      <dgm:t>
        <a:bodyPr/>
        <a:lstStyle/>
        <a:p>
          <a:r>
            <a:rPr lang="es-ES" dirty="0" err="1"/>
            <a:t>Altres</a:t>
          </a:r>
          <a:r>
            <a:rPr lang="es-ES" dirty="0"/>
            <a:t> </a:t>
          </a:r>
          <a:r>
            <a:rPr lang="es-ES" dirty="0" err="1"/>
            <a:t>infermeres</a:t>
          </a:r>
          <a:r>
            <a:rPr lang="es-ES" dirty="0"/>
            <a:t> </a:t>
          </a:r>
          <a:r>
            <a:rPr lang="es-ES" dirty="0" err="1"/>
            <a:t>amb</a:t>
          </a:r>
          <a:r>
            <a:rPr lang="es-ES" dirty="0"/>
            <a:t> </a:t>
          </a:r>
          <a:r>
            <a:rPr lang="es-ES" dirty="0" err="1"/>
            <a:t>rols</a:t>
          </a:r>
          <a:r>
            <a:rPr lang="es-ES" dirty="0"/>
            <a:t> </a:t>
          </a:r>
          <a:r>
            <a:rPr lang="es-ES" dirty="0" err="1"/>
            <a:t>específics</a:t>
          </a:r>
          <a:r>
            <a:rPr lang="es-ES" dirty="0"/>
            <a:t>: </a:t>
          </a:r>
          <a:r>
            <a:rPr lang="es-ES" dirty="0" err="1"/>
            <a:t>infermeres</a:t>
          </a:r>
          <a:r>
            <a:rPr lang="es-ES" dirty="0"/>
            <a:t> consulta H. Día, i </a:t>
          </a:r>
          <a:r>
            <a:rPr lang="es-ES" dirty="0" err="1"/>
            <a:t>radioteràpia</a:t>
          </a:r>
          <a:r>
            <a:rPr lang="es-ES" dirty="0"/>
            <a:t>, </a:t>
          </a:r>
          <a:r>
            <a:rPr lang="es-ES" dirty="0" err="1"/>
            <a:t>infermeres</a:t>
          </a:r>
          <a:r>
            <a:rPr lang="es-ES" dirty="0"/>
            <a:t> </a:t>
          </a:r>
          <a:r>
            <a:rPr lang="es-ES" dirty="0" err="1"/>
            <a:t>equip</a:t>
          </a:r>
          <a:r>
            <a:rPr lang="es-ES" dirty="0"/>
            <a:t> </a:t>
          </a:r>
          <a:r>
            <a:rPr lang="es-ES" dirty="0" err="1"/>
            <a:t>teràpia</a:t>
          </a:r>
          <a:r>
            <a:rPr lang="es-ES" dirty="0"/>
            <a:t> intravenosa,… IDREPA no </a:t>
          </a:r>
          <a:r>
            <a:rPr lang="es-ES" dirty="0" err="1"/>
            <a:t>és</a:t>
          </a:r>
          <a:r>
            <a:rPr lang="es-ES" dirty="0"/>
            <a:t> </a:t>
          </a:r>
          <a:r>
            <a:rPr lang="es-ES" dirty="0" err="1"/>
            <a:t>l’adequat</a:t>
          </a:r>
          <a:r>
            <a:rPr lang="es-ES" dirty="0"/>
            <a:t>, </a:t>
          </a:r>
          <a:r>
            <a:rPr lang="es-ES" dirty="0" err="1"/>
            <a:t>potser</a:t>
          </a:r>
          <a:r>
            <a:rPr lang="es-ES" dirty="0"/>
            <a:t> no </a:t>
          </a:r>
          <a:r>
            <a:rPr lang="es-ES" dirty="0" err="1"/>
            <a:t>són</a:t>
          </a:r>
          <a:r>
            <a:rPr lang="es-ES" dirty="0"/>
            <a:t> </a:t>
          </a:r>
          <a:r>
            <a:rPr lang="es-ES" dirty="0" err="1"/>
            <a:t>IPAs</a:t>
          </a:r>
          <a:r>
            <a:rPr lang="es-ES" dirty="0"/>
            <a:t>, no </a:t>
          </a:r>
          <a:r>
            <a:rPr lang="es-ES" dirty="0" err="1"/>
            <a:t>hem</a:t>
          </a:r>
          <a:r>
            <a:rPr lang="es-ES" dirty="0"/>
            <a:t> de </a:t>
          </a:r>
          <a:r>
            <a:rPr lang="es-ES" dirty="0" err="1"/>
            <a:t>dervirtuar</a:t>
          </a:r>
          <a:r>
            <a:rPr lang="es-ES" dirty="0"/>
            <a:t> la IPA. </a:t>
          </a:r>
          <a:r>
            <a:rPr lang="es-ES" dirty="0" err="1"/>
            <a:t>Altres</a:t>
          </a:r>
          <a:r>
            <a:rPr lang="es-ES" dirty="0"/>
            <a:t> </a:t>
          </a:r>
          <a:r>
            <a:rPr lang="es-ES" dirty="0" err="1"/>
            <a:t>possibilitats</a:t>
          </a:r>
          <a:r>
            <a:rPr lang="es-ES" dirty="0"/>
            <a:t> de valorar el </a:t>
          </a:r>
          <a:r>
            <a:rPr lang="es-ES" dirty="0" err="1"/>
            <a:t>seu</a:t>
          </a:r>
          <a:r>
            <a:rPr lang="es-ES" dirty="0"/>
            <a:t> rol?</a:t>
          </a:r>
          <a:endParaRPr lang="ca-ES" dirty="0"/>
        </a:p>
      </dgm:t>
    </dgm:pt>
    <dgm:pt modelId="{7E0DB6B3-08DE-474D-924D-9A00CFB26465}" type="parTrans" cxnId="{2A882A7D-591A-4919-B3A1-0F53338F1354}">
      <dgm:prSet/>
      <dgm:spPr/>
      <dgm:t>
        <a:bodyPr/>
        <a:lstStyle/>
        <a:p>
          <a:endParaRPr lang="ca-ES"/>
        </a:p>
      </dgm:t>
    </dgm:pt>
    <dgm:pt modelId="{D318C119-A953-44EA-9B6A-752671711B2C}" type="sibTrans" cxnId="{2A882A7D-591A-4919-B3A1-0F53338F1354}">
      <dgm:prSet/>
      <dgm:spPr/>
      <dgm:t>
        <a:bodyPr/>
        <a:lstStyle/>
        <a:p>
          <a:endParaRPr lang="ca-ES"/>
        </a:p>
      </dgm:t>
    </dgm:pt>
    <dgm:pt modelId="{780AAA03-95A8-4B7B-AF19-22CF438DA7A3}" type="pres">
      <dgm:prSet presAssocID="{61D18E3A-0F85-4E6F-9E29-9522117CFF23}" presName="linear" presStyleCnt="0">
        <dgm:presLayoutVars>
          <dgm:dir/>
          <dgm:animLvl val="lvl"/>
          <dgm:resizeHandles val="exact"/>
        </dgm:presLayoutVars>
      </dgm:prSet>
      <dgm:spPr/>
    </dgm:pt>
    <dgm:pt modelId="{88E5FB7A-2B54-4C54-94E7-C66473A03C75}" type="pres">
      <dgm:prSet presAssocID="{7C77640B-3791-49DA-AF72-D34622BF232C}" presName="parentLin" presStyleCnt="0"/>
      <dgm:spPr/>
    </dgm:pt>
    <dgm:pt modelId="{4B386DE2-1CE1-475F-9803-F4D03415412A}" type="pres">
      <dgm:prSet presAssocID="{7C77640B-3791-49DA-AF72-D34622BF232C}" presName="parentLeftMargin" presStyleLbl="node1" presStyleIdx="0" presStyleCnt="2"/>
      <dgm:spPr/>
    </dgm:pt>
    <dgm:pt modelId="{5BDC692B-BCF1-4266-B701-4E0633ED2EFC}" type="pres">
      <dgm:prSet presAssocID="{7C77640B-3791-49DA-AF72-D34622BF232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62CE80A-5BFD-4545-B4D5-48E266C6202B}" type="pres">
      <dgm:prSet presAssocID="{7C77640B-3791-49DA-AF72-D34622BF232C}" presName="negativeSpace" presStyleCnt="0"/>
      <dgm:spPr/>
    </dgm:pt>
    <dgm:pt modelId="{CA32C80B-E317-45A6-8E05-DFDDCB74C152}" type="pres">
      <dgm:prSet presAssocID="{7C77640B-3791-49DA-AF72-D34622BF232C}" presName="childText" presStyleLbl="conFgAcc1" presStyleIdx="0" presStyleCnt="2">
        <dgm:presLayoutVars>
          <dgm:bulletEnabled val="1"/>
        </dgm:presLayoutVars>
      </dgm:prSet>
      <dgm:spPr/>
    </dgm:pt>
    <dgm:pt modelId="{D70E2FD8-6DB9-46C6-9903-46AA90A98062}" type="pres">
      <dgm:prSet presAssocID="{B6A7819A-1DD4-4270-A38B-177065DF155C}" presName="spaceBetweenRectangles" presStyleCnt="0"/>
      <dgm:spPr/>
    </dgm:pt>
    <dgm:pt modelId="{06C78B2F-3E29-4005-8C71-278402A58BCE}" type="pres">
      <dgm:prSet presAssocID="{25945A75-0081-4941-854D-B2236B2A502F}" presName="parentLin" presStyleCnt="0"/>
      <dgm:spPr/>
    </dgm:pt>
    <dgm:pt modelId="{EA073A01-4102-49A7-A1F5-0D8F3FD17113}" type="pres">
      <dgm:prSet presAssocID="{25945A75-0081-4941-854D-B2236B2A502F}" presName="parentLeftMargin" presStyleLbl="node1" presStyleIdx="0" presStyleCnt="2"/>
      <dgm:spPr/>
    </dgm:pt>
    <dgm:pt modelId="{C5DA3818-AAB2-4AA1-AAEE-CDF4C4B42C14}" type="pres">
      <dgm:prSet presAssocID="{25945A75-0081-4941-854D-B2236B2A502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8C9EC86-23EA-4802-AFB7-E3A870B41646}" type="pres">
      <dgm:prSet presAssocID="{25945A75-0081-4941-854D-B2236B2A502F}" presName="negativeSpace" presStyleCnt="0"/>
      <dgm:spPr/>
    </dgm:pt>
    <dgm:pt modelId="{D3C4994D-9C05-4843-BE12-401956AB2A6F}" type="pres">
      <dgm:prSet presAssocID="{25945A75-0081-4941-854D-B2236B2A502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7F19903-11C5-4C16-ACB8-CE5D29F854BF}" type="presOf" srcId="{FAF46D55-DC4C-42D0-A404-F4EE3E8B46D9}" destId="{CA32C80B-E317-45A6-8E05-DFDDCB74C152}" srcOrd="0" destOrd="2" presId="urn:microsoft.com/office/officeart/2005/8/layout/list1"/>
    <dgm:cxn modelId="{EDC33812-C57E-470F-91E0-B4DDA62E267E}" srcId="{7C77640B-3791-49DA-AF72-D34622BF232C}" destId="{FAF46D55-DC4C-42D0-A404-F4EE3E8B46D9}" srcOrd="2" destOrd="0" parTransId="{1DAE8688-8CB1-4CCA-A189-37B498E0DCBB}" sibTransId="{8A720469-7837-4726-BC32-213D67DE9A84}"/>
    <dgm:cxn modelId="{BBBA6C5E-AEAA-4FC7-8DF0-AF184787CC11}" type="presOf" srcId="{25945A75-0081-4941-854D-B2236B2A502F}" destId="{EA073A01-4102-49A7-A1F5-0D8F3FD17113}" srcOrd="0" destOrd="0" presId="urn:microsoft.com/office/officeart/2005/8/layout/list1"/>
    <dgm:cxn modelId="{6DD60764-CAB5-4F8B-B9FA-2E07D67BF326}" type="presOf" srcId="{E85B1613-2C09-425E-B79D-973D6754FF0D}" destId="{D3C4994D-9C05-4843-BE12-401956AB2A6F}" srcOrd="0" destOrd="0" presId="urn:microsoft.com/office/officeart/2005/8/layout/list1"/>
    <dgm:cxn modelId="{92676A49-CCCA-40DC-91F7-3598B2B858ED}" type="presOf" srcId="{61D18E3A-0F85-4E6F-9E29-9522117CFF23}" destId="{780AAA03-95A8-4B7B-AF19-22CF438DA7A3}" srcOrd="0" destOrd="0" presId="urn:microsoft.com/office/officeart/2005/8/layout/list1"/>
    <dgm:cxn modelId="{A5DEBE70-52C0-4FBE-AC3D-F47374419B1E}" type="presOf" srcId="{25945A75-0081-4941-854D-B2236B2A502F}" destId="{C5DA3818-AAB2-4AA1-AAEE-CDF4C4B42C14}" srcOrd="1" destOrd="0" presId="urn:microsoft.com/office/officeart/2005/8/layout/list1"/>
    <dgm:cxn modelId="{566D277D-F0A3-4A2F-8C7B-1CD74E98F122}" type="presOf" srcId="{9A3D3E3F-55CB-4133-89AB-D7892DE81BCD}" destId="{CA32C80B-E317-45A6-8E05-DFDDCB74C152}" srcOrd="0" destOrd="1" presId="urn:microsoft.com/office/officeart/2005/8/layout/list1"/>
    <dgm:cxn modelId="{2A882A7D-591A-4919-B3A1-0F53338F1354}" srcId="{25945A75-0081-4941-854D-B2236B2A502F}" destId="{E85B1613-2C09-425E-B79D-973D6754FF0D}" srcOrd="0" destOrd="0" parTransId="{7E0DB6B3-08DE-474D-924D-9A00CFB26465}" sibTransId="{D318C119-A953-44EA-9B6A-752671711B2C}"/>
    <dgm:cxn modelId="{E1A9037E-A9BB-412A-B69D-F57A6C3E1649}" type="presOf" srcId="{7C77640B-3791-49DA-AF72-D34622BF232C}" destId="{5BDC692B-BCF1-4266-B701-4E0633ED2EFC}" srcOrd="1" destOrd="0" presId="urn:microsoft.com/office/officeart/2005/8/layout/list1"/>
    <dgm:cxn modelId="{70E41899-9689-49AB-8A94-88178987E63C}" srcId="{7C77640B-3791-49DA-AF72-D34622BF232C}" destId="{9A3D3E3F-55CB-4133-89AB-D7892DE81BCD}" srcOrd="1" destOrd="0" parTransId="{F1B35379-42BC-46E7-9C58-3C4C50AC9E46}" sibTransId="{41148513-C3A7-453A-8170-7F0A81F5C384}"/>
    <dgm:cxn modelId="{2EAAF2B7-7CDB-4065-AF73-07311A93D59B}" type="presOf" srcId="{7C77640B-3791-49DA-AF72-D34622BF232C}" destId="{4B386DE2-1CE1-475F-9803-F4D03415412A}" srcOrd="0" destOrd="0" presId="urn:microsoft.com/office/officeart/2005/8/layout/list1"/>
    <dgm:cxn modelId="{3608B2DC-B9D0-47F5-A98C-D2833355FA5F}" type="presOf" srcId="{C8D07026-FE02-435F-B6D6-6DC6A20334B4}" destId="{CA32C80B-E317-45A6-8E05-DFDDCB74C152}" srcOrd="0" destOrd="0" presId="urn:microsoft.com/office/officeart/2005/8/layout/list1"/>
    <dgm:cxn modelId="{7C1B0DE1-E6AF-4197-ACD3-6DBE0FEADBFC}" srcId="{61D18E3A-0F85-4E6F-9E29-9522117CFF23}" destId="{25945A75-0081-4941-854D-B2236B2A502F}" srcOrd="1" destOrd="0" parTransId="{D970750F-0340-4E6E-8556-BDDBEFA564EA}" sibTransId="{EF3EBC41-1C84-4E8B-8D9E-50E7E6F92AB5}"/>
    <dgm:cxn modelId="{B2852EE9-37A7-4326-BB44-4BBA48BE5671}" srcId="{7C77640B-3791-49DA-AF72-D34622BF232C}" destId="{C8D07026-FE02-435F-B6D6-6DC6A20334B4}" srcOrd="0" destOrd="0" parTransId="{E5F9D824-392A-4272-A3C9-5549E2CABD45}" sibTransId="{BF806C33-0E6B-4107-A1E4-927D4A16097E}"/>
    <dgm:cxn modelId="{1C06D5F2-664A-419A-A209-97A3B7A460DD}" srcId="{61D18E3A-0F85-4E6F-9E29-9522117CFF23}" destId="{7C77640B-3791-49DA-AF72-D34622BF232C}" srcOrd="0" destOrd="0" parTransId="{5CABBE95-E56A-4DF7-8779-D82C653252AF}" sibTransId="{B6A7819A-1DD4-4270-A38B-177065DF155C}"/>
    <dgm:cxn modelId="{2F7F31AA-2FBF-4405-9FC8-A78B3B92FB23}" type="presParOf" srcId="{780AAA03-95A8-4B7B-AF19-22CF438DA7A3}" destId="{88E5FB7A-2B54-4C54-94E7-C66473A03C75}" srcOrd="0" destOrd="0" presId="urn:microsoft.com/office/officeart/2005/8/layout/list1"/>
    <dgm:cxn modelId="{A7428C96-BCDF-4407-9D46-F8B2F7FD6246}" type="presParOf" srcId="{88E5FB7A-2B54-4C54-94E7-C66473A03C75}" destId="{4B386DE2-1CE1-475F-9803-F4D03415412A}" srcOrd="0" destOrd="0" presId="urn:microsoft.com/office/officeart/2005/8/layout/list1"/>
    <dgm:cxn modelId="{89922C8D-F75F-4AC2-AF5B-8B2E28D850FB}" type="presParOf" srcId="{88E5FB7A-2B54-4C54-94E7-C66473A03C75}" destId="{5BDC692B-BCF1-4266-B701-4E0633ED2EFC}" srcOrd="1" destOrd="0" presId="urn:microsoft.com/office/officeart/2005/8/layout/list1"/>
    <dgm:cxn modelId="{BFCE6FF2-F9EF-46AA-B96A-856B9BE0A8D0}" type="presParOf" srcId="{780AAA03-95A8-4B7B-AF19-22CF438DA7A3}" destId="{662CE80A-5BFD-4545-B4D5-48E266C6202B}" srcOrd="1" destOrd="0" presId="urn:microsoft.com/office/officeart/2005/8/layout/list1"/>
    <dgm:cxn modelId="{6AC9062B-3137-4B56-8905-3AE86106FB05}" type="presParOf" srcId="{780AAA03-95A8-4B7B-AF19-22CF438DA7A3}" destId="{CA32C80B-E317-45A6-8E05-DFDDCB74C152}" srcOrd="2" destOrd="0" presId="urn:microsoft.com/office/officeart/2005/8/layout/list1"/>
    <dgm:cxn modelId="{8C65399C-9D96-403C-BF23-144FBF343FF9}" type="presParOf" srcId="{780AAA03-95A8-4B7B-AF19-22CF438DA7A3}" destId="{D70E2FD8-6DB9-46C6-9903-46AA90A98062}" srcOrd="3" destOrd="0" presId="urn:microsoft.com/office/officeart/2005/8/layout/list1"/>
    <dgm:cxn modelId="{26329C30-0B31-4830-A594-21E166955B2E}" type="presParOf" srcId="{780AAA03-95A8-4B7B-AF19-22CF438DA7A3}" destId="{06C78B2F-3E29-4005-8C71-278402A58BCE}" srcOrd="4" destOrd="0" presId="urn:microsoft.com/office/officeart/2005/8/layout/list1"/>
    <dgm:cxn modelId="{4FEE28C5-91DB-480E-9494-61A4BFE4AD37}" type="presParOf" srcId="{06C78B2F-3E29-4005-8C71-278402A58BCE}" destId="{EA073A01-4102-49A7-A1F5-0D8F3FD17113}" srcOrd="0" destOrd="0" presId="urn:microsoft.com/office/officeart/2005/8/layout/list1"/>
    <dgm:cxn modelId="{379AA22C-E316-49C5-A486-0FE80861E38B}" type="presParOf" srcId="{06C78B2F-3E29-4005-8C71-278402A58BCE}" destId="{C5DA3818-AAB2-4AA1-AAEE-CDF4C4B42C14}" srcOrd="1" destOrd="0" presId="urn:microsoft.com/office/officeart/2005/8/layout/list1"/>
    <dgm:cxn modelId="{54B31BE7-8983-4E23-AE29-13DC878D498B}" type="presParOf" srcId="{780AAA03-95A8-4B7B-AF19-22CF438DA7A3}" destId="{A8C9EC86-23EA-4802-AFB7-E3A870B41646}" srcOrd="5" destOrd="0" presId="urn:microsoft.com/office/officeart/2005/8/layout/list1"/>
    <dgm:cxn modelId="{A7F5E700-08C9-4398-A71D-4635C4E643FE}" type="presParOf" srcId="{780AAA03-95A8-4B7B-AF19-22CF438DA7A3}" destId="{D3C4994D-9C05-4843-BE12-401956AB2A6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E02BA-2B8D-4A55-8E80-7BC21EDAE4D1}">
      <dsp:nvSpPr>
        <dsp:cNvPr id="0" name=""/>
        <dsp:cNvSpPr/>
      </dsp:nvSpPr>
      <dsp:spPr>
        <a:xfrm>
          <a:off x="2322980" y="532621"/>
          <a:ext cx="4120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203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500" kern="1200"/>
        </a:p>
      </dsp:txBody>
      <dsp:txXfrm>
        <a:off x="2517931" y="576128"/>
        <a:ext cx="22131" cy="4426"/>
      </dsp:txXfrm>
    </dsp:sp>
    <dsp:sp modelId="{3B405174-48DF-493C-A4CA-9B4139CDB4D0}">
      <dsp:nvSpPr>
        <dsp:cNvPr id="0" name=""/>
        <dsp:cNvSpPr/>
      </dsp:nvSpPr>
      <dsp:spPr>
        <a:xfrm>
          <a:off x="400289" y="993"/>
          <a:ext cx="1924491" cy="115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302" tIns="98986" rIns="94302" bIns="9898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b="1" kern="1200" dirty="0"/>
            <a:t>ICO L’Hospitalet 1993 </a:t>
          </a:r>
          <a:r>
            <a:rPr lang="ca-ES" sz="1500" kern="1200" dirty="0"/>
            <a:t>Infermeres clíniques a C. Pal·liatives</a:t>
          </a:r>
        </a:p>
      </dsp:txBody>
      <dsp:txXfrm>
        <a:off x="400289" y="993"/>
        <a:ext cx="1924491" cy="1154694"/>
      </dsp:txXfrm>
    </dsp:sp>
    <dsp:sp modelId="{76A9D07A-8973-4275-9FBD-4B93C661EA13}">
      <dsp:nvSpPr>
        <dsp:cNvPr id="0" name=""/>
        <dsp:cNvSpPr/>
      </dsp:nvSpPr>
      <dsp:spPr>
        <a:xfrm>
          <a:off x="1362534" y="1153888"/>
          <a:ext cx="2367124" cy="412032"/>
        </a:xfrm>
        <a:custGeom>
          <a:avLst/>
          <a:gdLst/>
          <a:ahLst/>
          <a:cxnLst/>
          <a:rect l="0" t="0" r="0" b="0"/>
          <a:pathLst>
            <a:path>
              <a:moveTo>
                <a:pt x="2367124" y="0"/>
              </a:moveTo>
              <a:lnTo>
                <a:pt x="2367124" y="223116"/>
              </a:lnTo>
              <a:lnTo>
                <a:pt x="0" y="223116"/>
              </a:lnTo>
              <a:lnTo>
                <a:pt x="0" y="41203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500" kern="1200"/>
        </a:p>
      </dsp:txBody>
      <dsp:txXfrm>
        <a:off x="2485893" y="1357691"/>
        <a:ext cx="120407" cy="4426"/>
      </dsp:txXfrm>
    </dsp:sp>
    <dsp:sp modelId="{8CE6CC67-82FA-4127-8C56-E24DC460BBD3}">
      <dsp:nvSpPr>
        <dsp:cNvPr id="0" name=""/>
        <dsp:cNvSpPr/>
      </dsp:nvSpPr>
      <dsp:spPr>
        <a:xfrm>
          <a:off x="2767413" y="993"/>
          <a:ext cx="1924491" cy="115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302" tIns="98986" rIns="94302" bIns="9898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b="1" kern="1200" dirty="0"/>
            <a:t>ICO L’Hospitalet 1995 I</a:t>
          </a:r>
          <a:r>
            <a:rPr lang="ca-ES" sz="1500" kern="1200" dirty="0"/>
            <a:t>nfermera clínica a U. Funcionals (UFM) </a:t>
          </a:r>
        </a:p>
      </dsp:txBody>
      <dsp:txXfrm>
        <a:off x="2767413" y="993"/>
        <a:ext cx="1924491" cy="1154694"/>
      </dsp:txXfrm>
    </dsp:sp>
    <dsp:sp modelId="{72A8D5FD-4C7A-45FF-B898-9625EB9D3F24}">
      <dsp:nvSpPr>
        <dsp:cNvPr id="0" name=""/>
        <dsp:cNvSpPr/>
      </dsp:nvSpPr>
      <dsp:spPr>
        <a:xfrm>
          <a:off x="2322980" y="2129949"/>
          <a:ext cx="4120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203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500" kern="1200"/>
        </a:p>
      </dsp:txBody>
      <dsp:txXfrm>
        <a:off x="2517931" y="2173455"/>
        <a:ext cx="22131" cy="4426"/>
      </dsp:txXfrm>
    </dsp:sp>
    <dsp:sp modelId="{3F0775AC-73F8-4A4D-80E4-21C17F4C6105}">
      <dsp:nvSpPr>
        <dsp:cNvPr id="0" name=""/>
        <dsp:cNvSpPr/>
      </dsp:nvSpPr>
      <dsp:spPr>
        <a:xfrm>
          <a:off x="400289" y="1598321"/>
          <a:ext cx="1924491" cy="115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302" tIns="98986" rIns="94302" bIns="9898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b="1" kern="1200" dirty="0"/>
            <a:t>ICO Badalona 2002 </a:t>
          </a:r>
          <a:r>
            <a:rPr lang="ca-ES" sz="1500" kern="1200" dirty="0"/>
            <a:t>Infermeres clíniques a C. Pal·liatives</a:t>
          </a:r>
        </a:p>
      </dsp:txBody>
      <dsp:txXfrm>
        <a:off x="400289" y="1598321"/>
        <a:ext cx="1924491" cy="1154694"/>
      </dsp:txXfrm>
    </dsp:sp>
    <dsp:sp modelId="{DB8DA071-8D1E-41CD-8689-D0498A66FA67}">
      <dsp:nvSpPr>
        <dsp:cNvPr id="0" name=""/>
        <dsp:cNvSpPr/>
      </dsp:nvSpPr>
      <dsp:spPr>
        <a:xfrm>
          <a:off x="1362534" y="2751216"/>
          <a:ext cx="2367124" cy="412032"/>
        </a:xfrm>
        <a:custGeom>
          <a:avLst/>
          <a:gdLst/>
          <a:ahLst/>
          <a:cxnLst/>
          <a:rect l="0" t="0" r="0" b="0"/>
          <a:pathLst>
            <a:path>
              <a:moveTo>
                <a:pt x="2367124" y="0"/>
              </a:moveTo>
              <a:lnTo>
                <a:pt x="2367124" y="223116"/>
              </a:lnTo>
              <a:lnTo>
                <a:pt x="0" y="223116"/>
              </a:lnTo>
              <a:lnTo>
                <a:pt x="0" y="41203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500" kern="1200"/>
        </a:p>
      </dsp:txBody>
      <dsp:txXfrm>
        <a:off x="2485893" y="2955019"/>
        <a:ext cx="120407" cy="4426"/>
      </dsp:txXfrm>
    </dsp:sp>
    <dsp:sp modelId="{A2B8D500-663E-44F8-8CFB-C6815BD5408D}">
      <dsp:nvSpPr>
        <dsp:cNvPr id="0" name=""/>
        <dsp:cNvSpPr/>
      </dsp:nvSpPr>
      <dsp:spPr>
        <a:xfrm>
          <a:off x="2767413" y="1598321"/>
          <a:ext cx="1924491" cy="115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302" tIns="98986" rIns="94302" bIns="9898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b="1" kern="1200" dirty="0"/>
            <a:t>ICO Girona 2003 </a:t>
          </a:r>
          <a:r>
            <a:rPr lang="ca-ES" sz="1500" kern="1200" dirty="0"/>
            <a:t>Infermeres clíniques a C. Pal·liatives</a:t>
          </a:r>
        </a:p>
      </dsp:txBody>
      <dsp:txXfrm>
        <a:off x="2767413" y="1598321"/>
        <a:ext cx="1924491" cy="1154694"/>
      </dsp:txXfrm>
    </dsp:sp>
    <dsp:sp modelId="{F4AE978D-1B14-42B2-848B-B63B0857BA6A}">
      <dsp:nvSpPr>
        <dsp:cNvPr id="0" name=""/>
        <dsp:cNvSpPr/>
      </dsp:nvSpPr>
      <dsp:spPr>
        <a:xfrm>
          <a:off x="2322980" y="3727276"/>
          <a:ext cx="4120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203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500" kern="1200"/>
        </a:p>
      </dsp:txBody>
      <dsp:txXfrm>
        <a:off x="2517931" y="3770783"/>
        <a:ext cx="22131" cy="4426"/>
      </dsp:txXfrm>
    </dsp:sp>
    <dsp:sp modelId="{DA0C8843-C09A-44D0-B8AF-600C2DFFAC24}">
      <dsp:nvSpPr>
        <dsp:cNvPr id="0" name=""/>
        <dsp:cNvSpPr/>
      </dsp:nvSpPr>
      <dsp:spPr>
        <a:xfrm>
          <a:off x="400289" y="3195649"/>
          <a:ext cx="1924491" cy="115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302" tIns="98986" rIns="94302" bIns="9898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b="1" kern="1200"/>
            <a:t>ICO Girona 2013 </a:t>
          </a:r>
          <a:r>
            <a:rPr lang="ca-ES" sz="1500" kern="1200"/>
            <a:t>Infermeres clíniques a U. Funcionals (cap i coll) </a:t>
          </a:r>
          <a:endParaRPr lang="ca-ES" sz="1500" kern="1200" dirty="0"/>
        </a:p>
      </dsp:txBody>
      <dsp:txXfrm>
        <a:off x="400289" y="3195649"/>
        <a:ext cx="1924491" cy="1154694"/>
      </dsp:txXfrm>
    </dsp:sp>
    <dsp:sp modelId="{AE4D73A4-53A6-422C-8E9D-1959763E3C33}">
      <dsp:nvSpPr>
        <dsp:cNvPr id="0" name=""/>
        <dsp:cNvSpPr/>
      </dsp:nvSpPr>
      <dsp:spPr>
        <a:xfrm>
          <a:off x="2767413" y="3195649"/>
          <a:ext cx="1924491" cy="115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302" tIns="98986" rIns="94302" bIns="9898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b="1" kern="1200" dirty="0"/>
            <a:t>ICO Camp de Tarragona i Terres de l’Ebre 2014 </a:t>
          </a:r>
          <a:r>
            <a:rPr lang="ca-ES" sz="1500" kern="1200" dirty="0"/>
            <a:t> </a:t>
          </a:r>
          <a:r>
            <a:rPr lang="ca-ES" sz="1500" b="1" kern="1200" dirty="0"/>
            <a:t>I</a:t>
          </a:r>
          <a:r>
            <a:rPr lang="ca-ES" sz="1500" kern="1200" dirty="0"/>
            <a:t>nfermera clínica a Hematologia</a:t>
          </a:r>
        </a:p>
      </dsp:txBody>
      <dsp:txXfrm>
        <a:off x="2767413" y="3195649"/>
        <a:ext cx="1924491" cy="11546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8AB18-4A49-4E06-BE68-8CD1C42974F9}">
      <dsp:nvSpPr>
        <dsp:cNvPr id="0" name=""/>
        <dsp:cNvSpPr/>
      </dsp:nvSpPr>
      <dsp:spPr>
        <a:xfrm>
          <a:off x="0" y="445566"/>
          <a:ext cx="6367912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333248" rIns="49422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600" kern="1200" dirty="0"/>
            <a:t>Independència dels serveis clàssics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600" kern="1200"/>
            <a:t>Desenvolupament professional, suport a noves competències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600" kern="1200" dirty="0"/>
            <a:t>Foment de formació reglada i especialitzada </a:t>
          </a:r>
        </a:p>
      </dsp:txBody>
      <dsp:txXfrm>
        <a:off x="0" y="445566"/>
        <a:ext cx="6367912" cy="1209600"/>
      </dsp:txXfrm>
    </dsp:sp>
    <dsp:sp modelId="{41F03D74-0F4B-49C9-A823-964995C5D33B}">
      <dsp:nvSpPr>
        <dsp:cNvPr id="0" name=""/>
        <dsp:cNvSpPr/>
      </dsp:nvSpPr>
      <dsp:spPr>
        <a:xfrm>
          <a:off x="318395" y="209406"/>
          <a:ext cx="4457539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/>
            <a:t>Direcció de Cures: </a:t>
          </a:r>
        </a:p>
      </dsp:txBody>
      <dsp:txXfrm>
        <a:off x="341452" y="232463"/>
        <a:ext cx="4411425" cy="426206"/>
      </dsp:txXfrm>
    </dsp:sp>
    <dsp:sp modelId="{9EC1433C-5FA2-4F6A-9EF5-68A0DB6240F2}">
      <dsp:nvSpPr>
        <dsp:cNvPr id="0" name=""/>
        <dsp:cNvSpPr/>
      </dsp:nvSpPr>
      <dsp:spPr>
        <a:xfrm>
          <a:off x="0" y="1977726"/>
          <a:ext cx="63679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333248" rIns="49422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600" kern="1200" dirty="0"/>
            <a:t>Certificació IPA</a:t>
          </a:r>
        </a:p>
      </dsp:txBody>
      <dsp:txXfrm>
        <a:off x="0" y="1977726"/>
        <a:ext cx="6367912" cy="680400"/>
      </dsp:txXfrm>
    </dsp:sp>
    <dsp:sp modelId="{BB64E3D9-1E44-487F-A053-D3BA73EA6745}">
      <dsp:nvSpPr>
        <dsp:cNvPr id="0" name=""/>
        <dsp:cNvSpPr/>
      </dsp:nvSpPr>
      <dsp:spPr>
        <a:xfrm>
          <a:off x="318395" y="1741566"/>
          <a:ext cx="4457539" cy="47232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dirty="0"/>
            <a:t>Direcció general:</a:t>
          </a:r>
        </a:p>
      </dsp:txBody>
      <dsp:txXfrm>
        <a:off x="341452" y="1764623"/>
        <a:ext cx="4411425" cy="426206"/>
      </dsp:txXfrm>
    </dsp:sp>
    <dsp:sp modelId="{BC771C62-702C-4501-B5B4-FA595C454CC3}">
      <dsp:nvSpPr>
        <dsp:cNvPr id="0" name=""/>
        <dsp:cNvSpPr/>
      </dsp:nvSpPr>
      <dsp:spPr>
        <a:xfrm>
          <a:off x="0" y="2980686"/>
          <a:ext cx="6367912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333248" rIns="49422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600" kern="1200"/>
            <a:t>Integració a l’equip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600" kern="1200"/>
            <a:t>Suport al desenvolupament del rol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600" kern="1200" dirty="0"/>
            <a:t>Relació de confiança</a:t>
          </a:r>
        </a:p>
      </dsp:txBody>
      <dsp:txXfrm>
        <a:off x="0" y="2980686"/>
        <a:ext cx="6367912" cy="1209600"/>
      </dsp:txXfrm>
    </dsp:sp>
    <dsp:sp modelId="{EF532B2E-A86F-436E-A6E2-C18970CEF3EB}">
      <dsp:nvSpPr>
        <dsp:cNvPr id="0" name=""/>
        <dsp:cNvSpPr/>
      </dsp:nvSpPr>
      <dsp:spPr>
        <a:xfrm>
          <a:off x="318395" y="2744526"/>
          <a:ext cx="4457539" cy="4723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/>
            <a:t>Equip interdisciplinari:</a:t>
          </a:r>
        </a:p>
      </dsp:txBody>
      <dsp:txXfrm>
        <a:off x="341452" y="2767583"/>
        <a:ext cx="4411425" cy="426206"/>
      </dsp:txXfrm>
    </dsp:sp>
    <dsp:sp modelId="{5CA2FCEF-20F5-4C75-B41A-E9CE3D0C47CF}">
      <dsp:nvSpPr>
        <dsp:cNvPr id="0" name=""/>
        <dsp:cNvSpPr/>
      </dsp:nvSpPr>
      <dsp:spPr>
        <a:xfrm>
          <a:off x="0" y="4512846"/>
          <a:ext cx="63679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333248" rIns="49422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600" kern="1200"/>
            <a:t>Integració equip com a infermeres amb rol diferenciat</a:t>
          </a:r>
        </a:p>
      </dsp:txBody>
      <dsp:txXfrm>
        <a:off x="0" y="4512846"/>
        <a:ext cx="6367912" cy="680400"/>
      </dsp:txXfrm>
    </dsp:sp>
    <dsp:sp modelId="{CDF4A22E-3100-4DEB-A09C-81C0B782FE6B}">
      <dsp:nvSpPr>
        <dsp:cNvPr id="0" name=""/>
        <dsp:cNvSpPr/>
      </dsp:nvSpPr>
      <dsp:spPr>
        <a:xfrm>
          <a:off x="318395" y="4276686"/>
          <a:ext cx="4457539" cy="47232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/>
            <a:t>IPAs de l’ICO:</a:t>
          </a:r>
        </a:p>
      </dsp:txBody>
      <dsp:txXfrm>
        <a:off x="341452" y="4299743"/>
        <a:ext cx="4411425" cy="426206"/>
      </dsp:txXfrm>
    </dsp:sp>
    <dsp:sp modelId="{DAB4745D-7382-4C55-B2BC-018B9DFED08A}">
      <dsp:nvSpPr>
        <dsp:cNvPr id="0" name=""/>
        <dsp:cNvSpPr/>
      </dsp:nvSpPr>
      <dsp:spPr>
        <a:xfrm>
          <a:off x="0" y="5515806"/>
          <a:ext cx="63679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333248" rIns="49422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600" kern="1200" dirty="0"/>
            <a:t>Valoració del rol avançat </a:t>
          </a:r>
        </a:p>
      </dsp:txBody>
      <dsp:txXfrm>
        <a:off x="0" y="5515806"/>
        <a:ext cx="6367912" cy="680400"/>
      </dsp:txXfrm>
    </dsp:sp>
    <dsp:sp modelId="{5072C741-B996-41D4-9216-23E953CA531D}">
      <dsp:nvSpPr>
        <dsp:cNvPr id="0" name=""/>
        <dsp:cNvSpPr/>
      </dsp:nvSpPr>
      <dsp:spPr>
        <a:xfrm>
          <a:off x="318395" y="5279646"/>
          <a:ext cx="4457539" cy="4723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/>
            <a:t>Pacients:</a:t>
          </a:r>
        </a:p>
      </dsp:txBody>
      <dsp:txXfrm>
        <a:off x="341452" y="5302703"/>
        <a:ext cx="4411425" cy="4262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4C270-1567-40B9-808A-B305593DE050}">
      <dsp:nvSpPr>
        <dsp:cNvPr id="0" name=""/>
        <dsp:cNvSpPr/>
      </dsp:nvSpPr>
      <dsp:spPr>
        <a:xfrm>
          <a:off x="0" y="404391"/>
          <a:ext cx="6367912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395732" rIns="49422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900" kern="1200"/>
            <a:t>Cobertura de vacances i baixes laborals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900" kern="1200" dirty="0"/>
            <a:t>Formació específica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900" kern="1200" dirty="0"/>
            <a:t>Investigació dintre d’horari laboral</a:t>
          </a:r>
        </a:p>
      </dsp:txBody>
      <dsp:txXfrm>
        <a:off x="0" y="404391"/>
        <a:ext cx="6367912" cy="1436400"/>
      </dsp:txXfrm>
    </dsp:sp>
    <dsp:sp modelId="{186C5E24-2B69-4C5B-B3F4-96D5227853D3}">
      <dsp:nvSpPr>
        <dsp:cNvPr id="0" name=""/>
        <dsp:cNvSpPr/>
      </dsp:nvSpPr>
      <dsp:spPr>
        <a:xfrm>
          <a:off x="318395" y="123951"/>
          <a:ext cx="4457539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/>
            <a:t>Direcció de Cures: </a:t>
          </a:r>
        </a:p>
      </dsp:txBody>
      <dsp:txXfrm>
        <a:off x="345775" y="151331"/>
        <a:ext cx="4402779" cy="506120"/>
      </dsp:txXfrm>
    </dsp:sp>
    <dsp:sp modelId="{100CE513-1921-4929-B70A-A9219BE034E0}">
      <dsp:nvSpPr>
        <dsp:cNvPr id="0" name=""/>
        <dsp:cNvSpPr/>
      </dsp:nvSpPr>
      <dsp:spPr>
        <a:xfrm>
          <a:off x="0" y="2223831"/>
          <a:ext cx="6367912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395732" rIns="49422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900" kern="1200" dirty="0"/>
            <a:t>Certificació IPA 2021: aprox. 20 anys sense reconeixement del rol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900" kern="1200" dirty="0"/>
            <a:t>Càrrega assistencial elevada</a:t>
          </a:r>
        </a:p>
      </dsp:txBody>
      <dsp:txXfrm>
        <a:off x="0" y="2223831"/>
        <a:ext cx="6367912" cy="1376550"/>
      </dsp:txXfrm>
    </dsp:sp>
    <dsp:sp modelId="{3F62ADEC-24A2-47C5-9415-79861C8EE9DB}">
      <dsp:nvSpPr>
        <dsp:cNvPr id="0" name=""/>
        <dsp:cNvSpPr/>
      </dsp:nvSpPr>
      <dsp:spPr>
        <a:xfrm>
          <a:off x="318395" y="1943391"/>
          <a:ext cx="4457539" cy="56088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Direcció general:</a:t>
          </a:r>
        </a:p>
      </dsp:txBody>
      <dsp:txXfrm>
        <a:off x="345775" y="1970771"/>
        <a:ext cx="4402779" cy="506120"/>
      </dsp:txXfrm>
    </dsp:sp>
    <dsp:sp modelId="{EA196D02-00B3-4436-AF10-1300EA60D56D}">
      <dsp:nvSpPr>
        <dsp:cNvPr id="0" name=""/>
        <dsp:cNvSpPr/>
      </dsp:nvSpPr>
      <dsp:spPr>
        <a:xfrm>
          <a:off x="0" y="3983421"/>
          <a:ext cx="6367912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395732" rIns="49422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900" kern="1200" dirty="0"/>
            <a:t>1 Infermera dintre d’equip de metges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900" kern="1200" dirty="0"/>
            <a:t>Reunions fora horari laboral</a:t>
          </a:r>
        </a:p>
      </dsp:txBody>
      <dsp:txXfrm>
        <a:off x="0" y="3983421"/>
        <a:ext cx="6367912" cy="1107225"/>
      </dsp:txXfrm>
    </dsp:sp>
    <dsp:sp modelId="{B7EEF8B0-218D-48CA-B186-E2BF45FF79D7}">
      <dsp:nvSpPr>
        <dsp:cNvPr id="0" name=""/>
        <dsp:cNvSpPr/>
      </dsp:nvSpPr>
      <dsp:spPr>
        <a:xfrm>
          <a:off x="318395" y="3702981"/>
          <a:ext cx="4457539" cy="56088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/>
            <a:t>Equip interdisciplinari:</a:t>
          </a:r>
        </a:p>
      </dsp:txBody>
      <dsp:txXfrm>
        <a:off x="345775" y="3730361"/>
        <a:ext cx="4402779" cy="506120"/>
      </dsp:txXfrm>
    </dsp:sp>
    <dsp:sp modelId="{64271E80-1C8E-492E-BE8F-D3909574E106}">
      <dsp:nvSpPr>
        <dsp:cNvPr id="0" name=""/>
        <dsp:cNvSpPr/>
      </dsp:nvSpPr>
      <dsp:spPr>
        <a:xfrm>
          <a:off x="0" y="5473686"/>
          <a:ext cx="6367912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395732" rIns="49422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900" kern="1200" dirty="0"/>
            <a:t>Suport</a:t>
          </a:r>
        </a:p>
      </dsp:txBody>
      <dsp:txXfrm>
        <a:off x="0" y="5473686"/>
        <a:ext cx="6367912" cy="807975"/>
      </dsp:txXfrm>
    </dsp:sp>
    <dsp:sp modelId="{099965A6-354A-42BB-848C-1C17D5C2D2C1}">
      <dsp:nvSpPr>
        <dsp:cNvPr id="0" name=""/>
        <dsp:cNvSpPr/>
      </dsp:nvSpPr>
      <dsp:spPr>
        <a:xfrm>
          <a:off x="318395" y="5193246"/>
          <a:ext cx="4457539" cy="5608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Representació social</a:t>
          </a:r>
        </a:p>
      </dsp:txBody>
      <dsp:txXfrm>
        <a:off x="345775" y="5220626"/>
        <a:ext cx="4402779" cy="5061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83BB7-C403-48DD-A05C-D2D4195AED5D}">
      <dsp:nvSpPr>
        <dsp:cNvPr id="0" name=""/>
        <dsp:cNvSpPr/>
      </dsp:nvSpPr>
      <dsp:spPr>
        <a:xfrm>
          <a:off x="671988" y="580"/>
          <a:ext cx="2742307" cy="16453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 err="1"/>
            <a:t>Trajectòria</a:t>
          </a:r>
          <a:r>
            <a:rPr lang="es-ES" sz="2100" kern="1200" dirty="0"/>
            <a:t> </a:t>
          </a:r>
          <a:r>
            <a:rPr lang="es-ES" sz="2100" kern="1200" dirty="0" err="1"/>
            <a:t>com</a:t>
          </a:r>
          <a:r>
            <a:rPr lang="es-ES" sz="2100" kern="1200" dirty="0"/>
            <a:t> a IPA: </a:t>
          </a:r>
          <a:r>
            <a:rPr lang="es-ES" sz="2100" kern="1200" dirty="0" err="1"/>
            <a:t>Infermera</a:t>
          </a:r>
          <a:r>
            <a:rPr lang="es-ES" sz="2100" kern="1200" dirty="0"/>
            <a:t> UFM des de 2002</a:t>
          </a:r>
          <a:endParaRPr lang="en-US" sz="2100" kern="1200" dirty="0"/>
        </a:p>
      </dsp:txBody>
      <dsp:txXfrm>
        <a:off x="671988" y="580"/>
        <a:ext cx="2742307" cy="1645384"/>
      </dsp:txXfrm>
    </dsp:sp>
    <dsp:sp modelId="{C02EB4F9-D115-4340-ACC9-C97AD1E34EBF}">
      <dsp:nvSpPr>
        <dsp:cNvPr id="0" name=""/>
        <dsp:cNvSpPr/>
      </dsp:nvSpPr>
      <dsp:spPr>
        <a:xfrm>
          <a:off x="3688526" y="580"/>
          <a:ext cx="2742307" cy="1645384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Màster en Infermeria de Pràctica Clínica Avançada 2017</a:t>
          </a:r>
          <a:endParaRPr lang="en-US" sz="2100" kern="1200"/>
        </a:p>
      </dsp:txBody>
      <dsp:txXfrm>
        <a:off x="3688526" y="580"/>
        <a:ext cx="2742307" cy="1645384"/>
      </dsp:txXfrm>
    </dsp:sp>
    <dsp:sp modelId="{8FBB84F3-792B-4D12-9768-6836E98880DF}">
      <dsp:nvSpPr>
        <dsp:cNvPr id="0" name=""/>
        <dsp:cNvSpPr/>
      </dsp:nvSpPr>
      <dsp:spPr>
        <a:xfrm>
          <a:off x="6705064" y="580"/>
          <a:ext cx="2742307" cy="1645384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Beca PERIS 2018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sobre IPA</a:t>
          </a:r>
          <a:endParaRPr lang="en-US" sz="2100" kern="1200" dirty="0"/>
        </a:p>
      </dsp:txBody>
      <dsp:txXfrm>
        <a:off x="6705064" y="580"/>
        <a:ext cx="2742307" cy="1645384"/>
      </dsp:txXfrm>
    </dsp:sp>
    <dsp:sp modelId="{73FDA1BE-52CA-43B4-82A8-BCB5F4B4AFB0}">
      <dsp:nvSpPr>
        <dsp:cNvPr id="0" name=""/>
        <dsp:cNvSpPr/>
      </dsp:nvSpPr>
      <dsp:spPr>
        <a:xfrm>
          <a:off x="2180257" y="1920195"/>
          <a:ext cx="2742307" cy="1645384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 err="1"/>
            <a:t>Tesi</a:t>
          </a:r>
          <a:r>
            <a:rPr lang="es-ES" sz="2100" kern="1200" dirty="0"/>
            <a:t> doctoral: </a:t>
          </a:r>
          <a:r>
            <a:rPr lang="es-ES" sz="2100" kern="1200" dirty="0" err="1"/>
            <a:t>avaluació</a:t>
          </a:r>
          <a:r>
            <a:rPr lang="es-ES" sz="2100" kern="1200" dirty="0"/>
            <a:t> rol IPA a </a:t>
          </a:r>
          <a:r>
            <a:rPr lang="es-ES" sz="2100" kern="1200" dirty="0" err="1"/>
            <a:t>unitats</a:t>
          </a:r>
          <a:r>
            <a:rPr lang="es-ES" sz="2100" kern="1200" dirty="0"/>
            <a:t> </a:t>
          </a:r>
          <a:r>
            <a:rPr lang="es-ES" sz="2100" kern="1200" dirty="0" err="1"/>
            <a:t>càncer</a:t>
          </a:r>
          <a:r>
            <a:rPr lang="es-ES" sz="2100" kern="1200" dirty="0"/>
            <a:t> de mama (2018-     )</a:t>
          </a:r>
          <a:endParaRPr lang="en-US" sz="2100" kern="1200" dirty="0"/>
        </a:p>
      </dsp:txBody>
      <dsp:txXfrm>
        <a:off x="2180257" y="1920195"/>
        <a:ext cx="2742307" cy="1645384"/>
      </dsp:txXfrm>
    </dsp:sp>
    <dsp:sp modelId="{751DC8EB-ABDF-4B61-8B86-ABD33A8E67C1}">
      <dsp:nvSpPr>
        <dsp:cNvPr id="0" name=""/>
        <dsp:cNvSpPr/>
      </dsp:nvSpPr>
      <dsp:spPr>
        <a:xfrm>
          <a:off x="5196795" y="1920195"/>
          <a:ext cx="2742307" cy="164538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Programes </a:t>
          </a:r>
          <a:r>
            <a:rPr lang="es-ES" sz="2100" kern="1200" dirty="0" err="1"/>
            <a:t>transversals</a:t>
          </a:r>
          <a:r>
            <a:rPr lang="es-ES" sz="2100" kern="1200" dirty="0"/>
            <a:t> (</a:t>
          </a:r>
          <a:r>
            <a:rPr lang="es-ES" sz="2100" kern="1200" dirty="0" err="1"/>
            <a:t>Educació</a:t>
          </a:r>
          <a:r>
            <a:rPr lang="es-ES" sz="2100" kern="1200" dirty="0"/>
            <a:t> per a la </a:t>
          </a:r>
          <a:r>
            <a:rPr lang="es-ES" sz="2100" kern="1200" dirty="0" err="1"/>
            <a:t>salut</a:t>
          </a:r>
          <a:r>
            <a:rPr lang="es-ES" sz="2100" kern="1200" dirty="0"/>
            <a:t>, </a:t>
          </a:r>
          <a:r>
            <a:rPr lang="es-ES" sz="2100" kern="1200" dirty="0" err="1"/>
            <a:t>Procés</a:t>
          </a:r>
          <a:r>
            <a:rPr lang="es-ES" sz="2100" kern="1200" dirty="0"/>
            <a:t> </a:t>
          </a:r>
          <a:r>
            <a:rPr lang="es-ES" sz="2100" kern="1200" dirty="0" err="1"/>
            <a:t>oncològic</a:t>
          </a:r>
          <a:r>
            <a:rPr lang="es-ES" sz="2100" kern="1200" dirty="0"/>
            <a:t> en SAP, </a:t>
          </a:r>
          <a:r>
            <a:rPr lang="es-ES" sz="2100" kern="1200" dirty="0" err="1"/>
            <a:t>Iconnecta’t</a:t>
          </a:r>
          <a:r>
            <a:rPr lang="es-ES" sz="2100" kern="1200" dirty="0"/>
            <a:t>,…)</a:t>
          </a:r>
          <a:endParaRPr lang="en-US" sz="2100" kern="1200" dirty="0"/>
        </a:p>
      </dsp:txBody>
      <dsp:txXfrm>
        <a:off x="5196795" y="1920195"/>
        <a:ext cx="2742307" cy="164538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1BEFC-6EA0-47C9-949A-183A8510B7F4}">
      <dsp:nvSpPr>
        <dsp:cNvPr id="0" name=""/>
        <dsp:cNvSpPr/>
      </dsp:nvSpPr>
      <dsp:spPr>
        <a:xfrm>
          <a:off x="0" y="375603"/>
          <a:ext cx="6488727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3597" tIns="395732" rIns="50359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900" kern="1200" dirty="0"/>
            <a:t>Nom de visites en SAP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900" kern="1200" dirty="0"/>
            <a:t>Definició de visites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900" kern="1200"/>
            <a:t>Activitat infermeria-Moments del procés assistencial</a:t>
          </a:r>
          <a:endParaRPr lang="ca-ES" sz="1900" kern="1200" dirty="0"/>
        </a:p>
      </dsp:txBody>
      <dsp:txXfrm>
        <a:off x="0" y="375603"/>
        <a:ext cx="6488727" cy="1436400"/>
      </dsp:txXfrm>
    </dsp:sp>
    <dsp:sp modelId="{01D86E7C-5304-409A-81E2-5CF074D819E6}">
      <dsp:nvSpPr>
        <dsp:cNvPr id="0" name=""/>
        <dsp:cNvSpPr/>
      </dsp:nvSpPr>
      <dsp:spPr>
        <a:xfrm>
          <a:off x="324436" y="95163"/>
          <a:ext cx="4542108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681" tIns="0" rIns="17168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/>
            <a:t>Unificar:</a:t>
          </a:r>
        </a:p>
      </dsp:txBody>
      <dsp:txXfrm>
        <a:off x="351816" y="122543"/>
        <a:ext cx="4487348" cy="506120"/>
      </dsp:txXfrm>
    </dsp:sp>
    <dsp:sp modelId="{23774EBE-D902-4915-B887-ACB42626F8FC}">
      <dsp:nvSpPr>
        <dsp:cNvPr id="0" name=""/>
        <dsp:cNvSpPr/>
      </dsp:nvSpPr>
      <dsp:spPr>
        <a:xfrm>
          <a:off x="0" y="2195043"/>
          <a:ext cx="6488727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3597" tIns="395732" rIns="50359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900" kern="1200" dirty="0"/>
            <a:t>Valoració integral d’infermeria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900" kern="1200" dirty="0"/>
            <a:t>Control de toxicitat r/a tractaments oncològics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900" kern="1200" dirty="0"/>
            <a:t>Programa </a:t>
          </a:r>
          <a:r>
            <a:rPr lang="ca-ES" sz="1900" kern="1200" dirty="0" err="1"/>
            <a:t>Iconnecta’t</a:t>
          </a:r>
          <a:endParaRPr lang="ca-ES" sz="1900" kern="1200" dirty="0"/>
        </a:p>
      </dsp:txBody>
      <dsp:txXfrm>
        <a:off x="0" y="2195043"/>
        <a:ext cx="6488727" cy="1436400"/>
      </dsp:txXfrm>
    </dsp:sp>
    <dsp:sp modelId="{7C3A4747-BDD5-4631-854F-E372335EB7C6}">
      <dsp:nvSpPr>
        <dsp:cNvPr id="0" name=""/>
        <dsp:cNvSpPr/>
      </dsp:nvSpPr>
      <dsp:spPr>
        <a:xfrm>
          <a:off x="324436" y="1914603"/>
          <a:ext cx="4542108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681" tIns="0" rIns="17168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Elaboració eines:</a:t>
          </a:r>
        </a:p>
      </dsp:txBody>
      <dsp:txXfrm>
        <a:off x="351816" y="1941983"/>
        <a:ext cx="4487348" cy="506120"/>
      </dsp:txXfrm>
    </dsp:sp>
    <dsp:sp modelId="{2C06B8E3-5B73-422B-AC08-683DB7623B9D}">
      <dsp:nvSpPr>
        <dsp:cNvPr id="0" name=""/>
        <dsp:cNvSpPr/>
      </dsp:nvSpPr>
      <dsp:spPr>
        <a:xfrm>
          <a:off x="0" y="4014483"/>
          <a:ext cx="6488727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3597" tIns="395732" rIns="50359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900" kern="1200" dirty="0"/>
            <a:t>Reunions entre equips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900" kern="1200" dirty="0"/>
            <a:t>Investigació per equips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900" kern="1200" dirty="0"/>
            <a:t>Desenvolupar noves funcions IPA per patologia</a:t>
          </a:r>
        </a:p>
      </dsp:txBody>
      <dsp:txXfrm>
        <a:off x="0" y="4014483"/>
        <a:ext cx="6488727" cy="1436400"/>
      </dsp:txXfrm>
    </dsp:sp>
    <dsp:sp modelId="{D725DA08-5AAA-47D1-B892-B408693FFEBC}">
      <dsp:nvSpPr>
        <dsp:cNvPr id="0" name=""/>
        <dsp:cNvSpPr/>
      </dsp:nvSpPr>
      <dsp:spPr>
        <a:xfrm>
          <a:off x="324436" y="3734043"/>
          <a:ext cx="4542108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681" tIns="0" rIns="17168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Fomentar:</a:t>
          </a:r>
        </a:p>
      </dsp:txBody>
      <dsp:txXfrm>
        <a:off x="351816" y="3761423"/>
        <a:ext cx="4487348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906E6-0E53-4B38-8030-F39106BBD262}">
      <dsp:nvSpPr>
        <dsp:cNvPr id="0" name=""/>
        <dsp:cNvSpPr/>
      </dsp:nvSpPr>
      <dsp:spPr>
        <a:xfrm rot="5400000">
          <a:off x="3248499" y="-1199964"/>
          <a:ext cx="837972" cy="345175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500" kern="1200" dirty="0"/>
            <a:t>20 U. Funcionals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500" kern="1200" dirty="0"/>
            <a:t>2 C. Pal·liatives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500" kern="1200" dirty="0"/>
            <a:t>2 Consell genètic</a:t>
          </a:r>
        </a:p>
      </dsp:txBody>
      <dsp:txXfrm rot="-5400000">
        <a:off x="1941610" y="147831"/>
        <a:ext cx="3410845" cy="756160"/>
      </dsp:txXfrm>
    </dsp:sp>
    <dsp:sp modelId="{E4FE521E-5439-4062-9E6A-2A427C6D1AD0}">
      <dsp:nvSpPr>
        <dsp:cNvPr id="0" name=""/>
        <dsp:cNvSpPr/>
      </dsp:nvSpPr>
      <dsp:spPr>
        <a:xfrm>
          <a:off x="0" y="2177"/>
          <a:ext cx="1941609" cy="10474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/>
            <a:t>ICO L’Hospitalet</a:t>
          </a:r>
        </a:p>
      </dsp:txBody>
      <dsp:txXfrm>
        <a:off x="51133" y="53310"/>
        <a:ext cx="1839343" cy="945199"/>
      </dsp:txXfrm>
    </dsp:sp>
    <dsp:sp modelId="{C4649102-43C9-4972-BFB3-B73147DFFBC3}">
      <dsp:nvSpPr>
        <dsp:cNvPr id="0" name=""/>
        <dsp:cNvSpPr/>
      </dsp:nvSpPr>
      <dsp:spPr>
        <a:xfrm rot="5400000">
          <a:off x="3248499" y="-100125"/>
          <a:ext cx="837972" cy="3451751"/>
        </a:xfrm>
        <a:prstGeom prst="round2Same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500" kern="1200" dirty="0"/>
            <a:t> 5 U. Funcionals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500" kern="1200" dirty="0"/>
            <a:t>2 C. Pal·liatives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500" kern="1200" dirty="0"/>
            <a:t>1 Consell genètic</a:t>
          </a:r>
        </a:p>
      </dsp:txBody>
      <dsp:txXfrm rot="-5400000">
        <a:off x="1941610" y="1247670"/>
        <a:ext cx="3410845" cy="756160"/>
      </dsp:txXfrm>
    </dsp:sp>
    <dsp:sp modelId="{2B2FEC69-CDB9-41EF-A87C-845114FAC1FF}">
      <dsp:nvSpPr>
        <dsp:cNvPr id="0" name=""/>
        <dsp:cNvSpPr/>
      </dsp:nvSpPr>
      <dsp:spPr>
        <a:xfrm>
          <a:off x="0" y="1102016"/>
          <a:ext cx="1941609" cy="104746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/>
            <a:t>ICO Girona</a:t>
          </a:r>
        </a:p>
      </dsp:txBody>
      <dsp:txXfrm>
        <a:off x="51133" y="1153149"/>
        <a:ext cx="1839343" cy="945199"/>
      </dsp:txXfrm>
    </dsp:sp>
    <dsp:sp modelId="{12D5ED30-B8B3-4B0D-832C-4964234F085B}">
      <dsp:nvSpPr>
        <dsp:cNvPr id="0" name=""/>
        <dsp:cNvSpPr/>
      </dsp:nvSpPr>
      <dsp:spPr>
        <a:xfrm rot="5400000">
          <a:off x="3248499" y="999712"/>
          <a:ext cx="837972" cy="3451751"/>
        </a:xfrm>
        <a:prstGeom prst="round2Same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500" kern="1200" dirty="0"/>
            <a:t>7,5 U. Funcionals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500" kern="1200" dirty="0"/>
            <a:t>2 C. Pal·liatives</a:t>
          </a:r>
        </a:p>
      </dsp:txBody>
      <dsp:txXfrm rot="-5400000">
        <a:off x="1941610" y="2347507"/>
        <a:ext cx="3410845" cy="756160"/>
      </dsp:txXfrm>
    </dsp:sp>
    <dsp:sp modelId="{DA69DC84-8009-4C39-9A85-6E3CE5020F53}">
      <dsp:nvSpPr>
        <dsp:cNvPr id="0" name=""/>
        <dsp:cNvSpPr/>
      </dsp:nvSpPr>
      <dsp:spPr>
        <a:xfrm>
          <a:off x="0" y="2201855"/>
          <a:ext cx="1941609" cy="104746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/>
            <a:t>ICO Badalona</a:t>
          </a:r>
        </a:p>
      </dsp:txBody>
      <dsp:txXfrm>
        <a:off x="51133" y="2252988"/>
        <a:ext cx="1839343" cy="945199"/>
      </dsp:txXfrm>
    </dsp:sp>
    <dsp:sp modelId="{43636C7F-88D7-44E5-AEDD-70195794BB6D}">
      <dsp:nvSpPr>
        <dsp:cNvPr id="0" name=""/>
        <dsp:cNvSpPr/>
      </dsp:nvSpPr>
      <dsp:spPr>
        <a:xfrm rot="5400000">
          <a:off x="3248499" y="2099551"/>
          <a:ext cx="837972" cy="3451751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500" kern="1200" dirty="0"/>
            <a:t> 1 U. Funcionals</a:t>
          </a:r>
        </a:p>
      </dsp:txBody>
      <dsp:txXfrm rot="-5400000">
        <a:off x="1941610" y="3447346"/>
        <a:ext cx="3410845" cy="756160"/>
      </dsp:txXfrm>
    </dsp:sp>
    <dsp:sp modelId="{9A11DADD-341B-4EBD-846B-B41853FE7AE7}">
      <dsp:nvSpPr>
        <dsp:cNvPr id="0" name=""/>
        <dsp:cNvSpPr/>
      </dsp:nvSpPr>
      <dsp:spPr>
        <a:xfrm>
          <a:off x="0" y="3301694"/>
          <a:ext cx="1941609" cy="104746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/>
            <a:t>ICO Camp de Tarragona i Terres de l’Ebre</a:t>
          </a:r>
        </a:p>
      </dsp:txBody>
      <dsp:txXfrm>
        <a:off x="51133" y="3352827"/>
        <a:ext cx="1839343" cy="945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331D9-BA24-42EE-B034-2F463882CA7A}">
      <dsp:nvSpPr>
        <dsp:cNvPr id="0" name=""/>
        <dsp:cNvSpPr/>
      </dsp:nvSpPr>
      <dsp:spPr>
        <a:xfrm>
          <a:off x="930572" y="3032"/>
          <a:ext cx="2833338" cy="17000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600" kern="1200"/>
            <a:t>Cures d’infermeria en fase final de vida</a:t>
          </a:r>
        </a:p>
      </dsp:txBody>
      <dsp:txXfrm>
        <a:off x="930572" y="3032"/>
        <a:ext cx="2833338" cy="1700003"/>
      </dsp:txXfrm>
    </dsp:sp>
    <dsp:sp modelId="{0199F599-8B9D-43CA-B692-B20FE639D8CD}">
      <dsp:nvSpPr>
        <dsp:cNvPr id="0" name=""/>
        <dsp:cNvSpPr/>
      </dsp:nvSpPr>
      <dsp:spPr>
        <a:xfrm>
          <a:off x="4047245" y="3032"/>
          <a:ext cx="2833338" cy="1700003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600" kern="1200" dirty="0"/>
            <a:t>Control de símptomes malaltia avançada</a:t>
          </a:r>
        </a:p>
      </dsp:txBody>
      <dsp:txXfrm>
        <a:off x="4047245" y="3032"/>
        <a:ext cx="2833338" cy="1700003"/>
      </dsp:txXfrm>
    </dsp:sp>
    <dsp:sp modelId="{BC5537B6-1591-48F6-BD06-00E9EE7E3F1C}">
      <dsp:nvSpPr>
        <dsp:cNvPr id="0" name=""/>
        <dsp:cNvSpPr/>
      </dsp:nvSpPr>
      <dsp:spPr>
        <a:xfrm>
          <a:off x="7163917" y="3032"/>
          <a:ext cx="2833338" cy="1700003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600" kern="1200" dirty="0"/>
            <a:t>Educació per a la salut inici tractaments</a:t>
          </a:r>
        </a:p>
      </dsp:txBody>
      <dsp:txXfrm>
        <a:off x="7163917" y="3032"/>
        <a:ext cx="2833338" cy="1700003"/>
      </dsp:txXfrm>
    </dsp:sp>
    <dsp:sp modelId="{56816B29-4D4E-42A9-B114-28501858C7E0}">
      <dsp:nvSpPr>
        <dsp:cNvPr id="0" name=""/>
        <dsp:cNvSpPr/>
      </dsp:nvSpPr>
      <dsp:spPr>
        <a:xfrm>
          <a:off x="930572" y="1986369"/>
          <a:ext cx="2833338" cy="1700003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600" kern="1200"/>
            <a:t>Gestió de casos, avançar proves diagnòstiques i visites</a:t>
          </a:r>
        </a:p>
      </dsp:txBody>
      <dsp:txXfrm>
        <a:off x="930572" y="1986369"/>
        <a:ext cx="2833338" cy="1700003"/>
      </dsp:txXfrm>
    </dsp:sp>
    <dsp:sp modelId="{5C98019B-118B-4B5E-AD5F-43C5B4393D05}">
      <dsp:nvSpPr>
        <dsp:cNvPr id="0" name=""/>
        <dsp:cNvSpPr/>
      </dsp:nvSpPr>
      <dsp:spPr>
        <a:xfrm>
          <a:off x="4047245" y="1986369"/>
          <a:ext cx="2833338" cy="1700003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600" kern="1200" dirty="0"/>
            <a:t>Col·laboració  recollida de dades pacients en assajos clínics</a:t>
          </a:r>
        </a:p>
      </dsp:txBody>
      <dsp:txXfrm>
        <a:off x="4047245" y="1986369"/>
        <a:ext cx="2833338" cy="1700003"/>
      </dsp:txXfrm>
    </dsp:sp>
    <dsp:sp modelId="{2F95A928-6699-40DB-98B6-D9FB353A4AF0}">
      <dsp:nvSpPr>
        <dsp:cNvPr id="0" name=""/>
        <dsp:cNvSpPr/>
      </dsp:nvSpPr>
      <dsp:spPr>
        <a:xfrm>
          <a:off x="7163917" y="1986369"/>
          <a:ext cx="2833338" cy="170000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600" kern="1200" dirty="0"/>
            <a:t>Control toxicitats  durant tractaments</a:t>
          </a:r>
        </a:p>
      </dsp:txBody>
      <dsp:txXfrm>
        <a:off x="7163917" y="1986369"/>
        <a:ext cx="2833338" cy="17000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A4A79-90AE-49ED-AE97-4141ACBC2993}">
      <dsp:nvSpPr>
        <dsp:cNvPr id="0" name=""/>
        <dsp:cNvSpPr/>
      </dsp:nvSpPr>
      <dsp:spPr>
        <a:xfrm>
          <a:off x="389885" y="1086"/>
          <a:ext cx="5871481" cy="24630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3200" kern="1200" dirty="0"/>
            <a:t>Unitats Funcionals d’Atenció Oncològica</a:t>
          </a:r>
          <a:endParaRPr lang="en-US" sz="3200" kern="1200" dirty="0"/>
        </a:p>
      </dsp:txBody>
      <dsp:txXfrm>
        <a:off x="389885" y="1086"/>
        <a:ext cx="5871481" cy="2463042"/>
      </dsp:txXfrm>
    </dsp:sp>
    <dsp:sp modelId="{6F1815DD-BB56-4C10-BA6C-66A71432C9EA}">
      <dsp:nvSpPr>
        <dsp:cNvPr id="0" name=""/>
        <dsp:cNvSpPr/>
      </dsp:nvSpPr>
      <dsp:spPr>
        <a:xfrm>
          <a:off x="363243" y="2874635"/>
          <a:ext cx="5924765" cy="246304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3200" kern="1200" dirty="0"/>
            <a:t>CCEE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500" kern="1200" dirty="0"/>
            <a:t>Oncologia Mèdica, Hematologia Clínica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500" kern="1200" dirty="0"/>
            <a:t>Cures Pal·liatives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500" kern="1200" dirty="0"/>
            <a:t>Consell Genètic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500" kern="1200" dirty="0"/>
            <a:t>Unitat de Trasplantament </a:t>
          </a:r>
          <a:r>
            <a:rPr lang="ca-ES" sz="2500" kern="1200" dirty="0" err="1"/>
            <a:t>Hematopoiètic</a:t>
          </a:r>
          <a:endParaRPr lang="en-US" sz="2500" kern="1200" dirty="0"/>
        </a:p>
      </dsp:txBody>
      <dsp:txXfrm>
        <a:off x="363243" y="2874635"/>
        <a:ext cx="5924765" cy="24630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92F00-61C0-488D-99C9-DF040F097F4E}">
      <dsp:nvSpPr>
        <dsp:cNvPr id="0" name=""/>
        <dsp:cNvSpPr/>
      </dsp:nvSpPr>
      <dsp:spPr>
        <a:xfrm>
          <a:off x="0" y="548454"/>
          <a:ext cx="6245194" cy="17191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4696" tIns="770636" rIns="4846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800" kern="1200" dirty="0"/>
            <a:t>Facilitar la comprensió del diagnòstic, tractaments, pla de medicació, possibles toxicitats, maneig toxicitats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800" kern="1200" dirty="0"/>
            <a:t>Capacitar sobre les cures a realitzar</a:t>
          </a:r>
        </a:p>
      </dsp:txBody>
      <dsp:txXfrm>
        <a:off x="0" y="548454"/>
        <a:ext cx="6245194" cy="1719112"/>
      </dsp:txXfrm>
    </dsp:sp>
    <dsp:sp modelId="{775922A2-8416-44A5-92B8-0D24D7D3AA94}">
      <dsp:nvSpPr>
        <dsp:cNvPr id="0" name=""/>
        <dsp:cNvSpPr/>
      </dsp:nvSpPr>
      <dsp:spPr>
        <a:xfrm>
          <a:off x="312259" y="2334"/>
          <a:ext cx="4884210" cy="10922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237" tIns="0" rIns="16523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dirty="0"/>
            <a:t>EDUCACIÓ PER A LA SALUT A PACIENTS I FAMILIARS</a:t>
          </a:r>
        </a:p>
      </dsp:txBody>
      <dsp:txXfrm>
        <a:off x="365578" y="55653"/>
        <a:ext cx="4777572" cy="985602"/>
      </dsp:txXfrm>
    </dsp:sp>
    <dsp:sp modelId="{0BF077ED-08C6-4B38-937B-1F94ECE2C1E2}">
      <dsp:nvSpPr>
        <dsp:cNvPr id="0" name=""/>
        <dsp:cNvSpPr/>
      </dsp:nvSpPr>
      <dsp:spPr>
        <a:xfrm>
          <a:off x="0" y="3013487"/>
          <a:ext cx="6245194" cy="3205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4696" tIns="770636" rIns="4846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800" kern="1200" dirty="0"/>
            <a:t>Assegurar desenvolupament del tractament planificat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800" kern="1200" dirty="0"/>
            <a:t>Conduir el malalt a través dels diferents serveis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800" kern="1200" dirty="0"/>
            <a:t>Incorporar a altres especialistes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800" kern="1200" dirty="0"/>
            <a:t>Intervenir en situacions de potencial vulnerabilitat: diagnòstic, inici tractament, complicacions, progressió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800" kern="1200" dirty="0"/>
            <a:t>Complementar/proveir informació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800" kern="1200" dirty="0"/>
            <a:t>Gestionar les contingències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800" kern="1200" dirty="0"/>
            <a:t>Ser referent (equip i pacient)</a:t>
          </a:r>
        </a:p>
      </dsp:txBody>
      <dsp:txXfrm>
        <a:off x="0" y="3013487"/>
        <a:ext cx="6245194" cy="3205125"/>
      </dsp:txXfrm>
    </dsp:sp>
    <dsp:sp modelId="{E6B354A4-BFFA-4D2C-BFE6-6637376BC14C}">
      <dsp:nvSpPr>
        <dsp:cNvPr id="0" name=""/>
        <dsp:cNvSpPr/>
      </dsp:nvSpPr>
      <dsp:spPr>
        <a:xfrm>
          <a:off x="312259" y="2467367"/>
          <a:ext cx="4886527" cy="10922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237" tIns="0" rIns="16523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dirty="0"/>
            <a:t>PLA DE CURES I GESTIÓ DE CAS</a:t>
          </a:r>
        </a:p>
      </dsp:txBody>
      <dsp:txXfrm>
        <a:off x="365578" y="2520686"/>
        <a:ext cx="4779889" cy="9856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95A58-9912-4668-8A31-33642A57BABB}">
      <dsp:nvSpPr>
        <dsp:cNvPr id="0" name=""/>
        <dsp:cNvSpPr/>
      </dsp:nvSpPr>
      <dsp:spPr>
        <a:xfrm>
          <a:off x="0" y="544656"/>
          <a:ext cx="6367912" cy="2979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458216" rIns="49422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200" kern="1200"/>
            <a:t>Planificar i gestionar les cures dels pacients segons: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200" kern="1200" dirty="0"/>
            <a:t>situació clínica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200" kern="1200" dirty="0"/>
            <a:t>recurs assistencial adequat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200" kern="1200" dirty="0"/>
            <a:t>complicacions i toxicitats relacionades amb malaltia o tractaments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200" kern="1200" dirty="0"/>
            <a:t>tenint en compte optimització de recursos </a:t>
          </a:r>
        </a:p>
      </dsp:txBody>
      <dsp:txXfrm>
        <a:off x="0" y="544656"/>
        <a:ext cx="6367912" cy="2979900"/>
      </dsp:txXfrm>
    </dsp:sp>
    <dsp:sp modelId="{EBDBC34D-6840-4AEE-85FA-DD4FC7C6AAC4}">
      <dsp:nvSpPr>
        <dsp:cNvPr id="0" name=""/>
        <dsp:cNvSpPr/>
      </dsp:nvSpPr>
      <dsp:spPr>
        <a:xfrm>
          <a:off x="318395" y="219936"/>
          <a:ext cx="4457539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200" kern="1200"/>
            <a:t>SEGUIMENT</a:t>
          </a:r>
        </a:p>
      </dsp:txBody>
      <dsp:txXfrm>
        <a:off x="350098" y="251639"/>
        <a:ext cx="4394133" cy="586034"/>
      </dsp:txXfrm>
    </dsp:sp>
    <dsp:sp modelId="{11CB2B99-B583-42A6-A0FF-B606AB943259}">
      <dsp:nvSpPr>
        <dsp:cNvPr id="0" name=""/>
        <dsp:cNvSpPr/>
      </dsp:nvSpPr>
      <dsp:spPr>
        <a:xfrm>
          <a:off x="0" y="3968076"/>
          <a:ext cx="6367912" cy="221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458216" rIns="49422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200" kern="1200" dirty="0"/>
            <a:t>Participar com a part de l’equip </a:t>
          </a:r>
          <a:r>
            <a:rPr lang="ca-ES" sz="2200" kern="1200" dirty="0" err="1"/>
            <a:t>multidisciplinar</a:t>
          </a:r>
          <a:r>
            <a:rPr lang="ca-ES" sz="2200" kern="1200" dirty="0"/>
            <a:t> de la UFAO al comitè de tumors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200" kern="1200" dirty="0"/>
            <a:t>Preparar/revisar el comitè de tumors amb el coordinador i l’administratiu</a:t>
          </a:r>
        </a:p>
      </dsp:txBody>
      <dsp:txXfrm>
        <a:off x="0" y="3968076"/>
        <a:ext cx="6367912" cy="2217600"/>
      </dsp:txXfrm>
    </dsp:sp>
    <dsp:sp modelId="{A21662D6-F21F-4BD1-9C5B-761464089F59}">
      <dsp:nvSpPr>
        <dsp:cNvPr id="0" name=""/>
        <dsp:cNvSpPr/>
      </dsp:nvSpPr>
      <dsp:spPr>
        <a:xfrm>
          <a:off x="318395" y="3643356"/>
          <a:ext cx="4457539" cy="6494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200" kern="1200" dirty="0"/>
            <a:t>PARTICIPACIÓ COMITÉS</a:t>
          </a:r>
        </a:p>
      </dsp:txBody>
      <dsp:txXfrm>
        <a:off x="350098" y="3675059"/>
        <a:ext cx="4394133" cy="5860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D2B66-0C78-4E86-95FB-72564C94B8AF}">
      <dsp:nvSpPr>
        <dsp:cNvPr id="0" name=""/>
        <dsp:cNvSpPr/>
      </dsp:nvSpPr>
      <dsp:spPr>
        <a:xfrm>
          <a:off x="30" y="25950"/>
          <a:ext cx="2880563" cy="720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500" kern="1200"/>
            <a:t>PROCEDIMENTS   </a:t>
          </a:r>
        </a:p>
      </dsp:txBody>
      <dsp:txXfrm>
        <a:off x="30" y="25950"/>
        <a:ext cx="2880563" cy="720000"/>
      </dsp:txXfrm>
    </dsp:sp>
    <dsp:sp modelId="{8937A537-CAE8-4218-8BCA-D21ABA8783E0}">
      <dsp:nvSpPr>
        <dsp:cNvPr id="0" name=""/>
        <dsp:cNvSpPr/>
      </dsp:nvSpPr>
      <dsp:spPr>
        <a:xfrm>
          <a:off x="30" y="745950"/>
          <a:ext cx="2880563" cy="514044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500" kern="1200"/>
            <a:t>Participar en el disseny de les vies clíniques/rutes assistencials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500" kern="1200"/>
            <a:t>Vetllar pels circuits que segueix el pacient</a:t>
          </a:r>
        </a:p>
      </dsp:txBody>
      <dsp:txXfrm>
        <a:off x="30" y="745950"/>
        <a:ext cx="2880563" cy="5140441"/>
      </dsp:txXfrm>
    </dsp:sp>
    <dsp:sp modelId="{2E9D1A1C-212E-4979-B5FE-F48265574C54}">
      <dsp:nvSpPr>
        <dsp:cNvPr id="0" name=""/>
        <dsp:cNvSpPr/>
      </dsp:nvSpPr>
      <dsp:spPr>
        <a:xfrm>
          <a:off x="3283872" y="25950"/>
          <a:ext cx="2880563" cy="7200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500" kern="1200"/>
            <a:t>CONEIXEMENTS </a:t>
          </a:r>
        </a:p>
      </dsp:txBody>
      <dsp:txXfrm>
        <a:off x="3283872" y="25950"/>
        <a:ext cx="2880563" cy="720000"/>
      </dsp:txXfrm>
    </dsp:sp>
    <dsp:sp modelId="{2C17D586-A1E6-43BF-B36F-D8EF3237D38C}">
      <dsp:nvSpPr>
        <dsp:cNvPr id="0" name=""/>
        <dsp:cNvSpPr/>
      </dsp:nvSpPr>
      <dsp:spPr>
        <a:xfrm>
          <a:off x="3283872" y="745950"/>
          <a:ext cx="2880563" cy="5140441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500" kern="1200"/>
            <a:t>Produir investigació pròpia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500" kern="1200"/>
            <a:t>Divulgar els coneixements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500" kern="1200"/>
            <a:t>Participar i desenvolupar activitats formatives i científiques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500" kern="1200" dirty="0"/>
            <a:t>Col·laborar en projectes interns o externs</a:t>
          </a:r>
        </a:p>
      </dsp:txBody>
      <dsp:txXfrm>
        <a:off x="3283872" y="745950"/>
        <a:ext cx="2880563" cy="51404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BED78-FA15-4C56-8CB1-CCF33FFE1C61}">
      <dsp:nvSpPr>
        <dsp:cNvPr id="0" name=""/>
        <dsp:cNvSpPr/>
      </dsp:nvSpPr>
      <dsp:spPr>
        <a:xfrm>
          <a:off x="0" y="444"/>
          <a:ext cx="5153371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1FD548-6092-467F-A0C1-FD7ED8EBEB8A}">
      <dsp:nvSpPr>
        <dsp:cNvPr id="0" name=""/>
        <dsp:cNvSpPr/>
      </dsp:nvSpPr>
      <dsp:spPr>
        <a:xfrm>
          <a:off x="0" y="444"/>
          <a:ext cx="5153371" cy="728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b="0" i="0" kern="1200" noProof="0" dirty="0"/>
            <a:t>Comitè de Direcció accepta certificació IPA a petició de la Direcció de Cures </a:t>
          </a:r>
          <a:endParaRPr lang="ca-ES" sz="1400" kern="1200" noProof="0" dirty="0"/>
        </a:p>
      </dsp:txBody>
      <dsp:txXfrm>
        <a:off x="0" y="444"/>
        <a:ext cx="5153371" cy="728725"/>
      </dsp:txXfrm>
    </dsp:sp>
    <dsp:sp modelId="{E3E02957-D72B-4CD1-8361-174D3EF5877A}">
      <dsp:nvSpPr>
        <dsp:cNvPr id="0" name=""/>
        <dsp:cNvSpPr/>
      </dsp:nvSpPr>
      <dsp:spPr>
        <a:xfrm>
          <a:off x="0" y="729170"/>
          <a:ext cx="5153371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91FBAD-6142-4398-846E-11AB3F9E88BE}">
      <dsp:nvSpPr>
        <dsp:cNvPr id="0" name=""/>
        <dsp:cNvSpPr/>
      </dsp:nvSpPr>
      <dsp:spPr>
        <a:xfrm>
          <a:off x="0" y="729170"/>
          <a:ext cx="5153371" cy="728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b="0" i="0" kern="1200" noProof="0" dirty="0"/>
            <a:t>Definició </a:t>
          </a:r>
          <a:r>
            <a:rPr lang="ca-ES" sz="1400" kern="1200" noProof="0" dirty="0"/>
            <a:t>elements: Qüestionari, temps d’experiència, formació, llocs de treball, procés de desenvolupament </a:t>
          </a:r>
        </a:p>
      </dsp:txBody>
      <dsp:txXfrm>
        <a:off x="0" y="729170"/>
        <a:ext cx="5153371" cy="728725"/>
      </dsp:txXfrm>
    </dsp:sp>
    <dsp:sp modelId="{B07D149C-0FC9-4419-953E-F2C1977B41D9}">
      <dsp:nvSpPr>
        <dsp:cNvPr id="0" name=""/>
        <dsp:cNvSpPr/>
      </dsp:nvSpPr>
      <dsp:spPr>
        <a:xfrm>
          <a:off x="0" y="1457896"/>
          <a:ext cx="5153371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78FD6B-5EAB-4DE2-B4F4-37B63A77B266}">
      <dsp:nvSpPr>
        <dsp:cNvPr id="0" name=""/>
        <dsp:cNvSpPr/>
      </dsp:nvSpPr>
      <dsp:spPr>
        <a:xfrm>
          <a:off x="0" y="1457896"/>
          <a:ext cx="5153371" cy="728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/>
            <a:t>Grup de treball: Directora de Cures, Coordinadora de coneixement de les </a:t>
          </a:r>
          <a:r>
            <a:rPr lang="ca-ES" sz="1400" kern="1200" noProof="0" dirty="0" err="1"/>
            <a:t>IPAs</a:t>
          </a:r>
          <a:r>
            <a:rPr lang="ca-ES" sz="1400" kern="1200" noProof="0" dirty="0"/>
            <a:t>, Responsable Relacions Laborals, Representació social</a:t>
          </a:r>
        </a:p>
      </dsp:txBody>
      <dsp:txXfrm>
        <a:off x="0" y="1457896"/>
        <a:ext cx="5153371" cy="728725"/>
      </dsp:txXfrm>
    </dsp:sp>
    <dsp:sp modelId="{BFB7326F-6690-4076-8577-56A61F7EFCD3}">
      <dsp:nvSpPr>
        <dsp:cNvPr id="0" name=""/>
        <dsp:cNvSpPr/>
      </dsp:nvSpPr>
      <dsp:spPr>
        <a:xfrm>
          <a:off x="0" y="2186621"/>
          <a:ext cx="5153371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E94B5F-47F8-44A2-BA17-BC8BD8AF2E7B}">
      <dsp:nvSpPr>
        <dsp:cNvPr id="0" name=""/>
        <dsp:cNvSpPr/>
      </dsp:nvSpPr>
      <dsp:spPr>
        <a:xfrm>
          <a:off x="0" y="2186621"/>
          <a:ext cx="5153371" cy="728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b="0" i="0" kern="1200" noProof="0" dirty="0"/>
            <a:t>Aprovació per la Direcció del document Programa Certificació IPA a l’ICO</a:t>
          </a:r>
          <a:endParaRPr lang="ca-ES" sz="1400" kern="1200" noProof="0" dirty="0"/>
        </a:p>
      </dsp:txBody>
      <dsp:txXfrm>
        <a:off x="0" y="2186621"/>
        <a:ext cx="5153371" cy="728725"/>
      </dsp:txXfrm>
    </dsp:sp>
    <dsp:sp modelId="{7259B1B2-78C0-49EB-B866-B98C1C89854A}">
      <dsp:nvSpPr>
        <dsp:cNvPr id="0" name=""/>
        <dsp:cNvSpPr/>
      </dsp:nvSpPr>
      <dsp:spPr>
        <a:xfrm>
          <a:off x="0" y="2915347"/>
          <a:ext cx="5153371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FF215D-559C-4D1B-889E-5917BF9D74EA}">
      <dsp:nvSpPr>
        <dsp:cNvPr id="0" name=""/>
        <dsp:cNvSpPr/>
      </dsp:nvSpPr>
      <dsp:spPr>
        <a:xfrm>
          <a:off x="0" y="2915347"/>
          <a:ext cx="5153371" cy="728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/>
            <a:t>Presentació a infermeres i caps d’infermeria. </a:t>
          </a:r>
          <a:endParaRPr lang="en-US" sz="1400" kern="1200" dirty="0"/>
        </a:p>
      </dsp:txBody>
      <dsp:txXfrm>
        <a:off x="0" y="2915347"/>
        <a:ext cx="5153371" cy="7287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2C80B-E317-45A6-8E05-DFDDCB74C152}">
      <dsp:nvSpPr>
        <dsp:cNvPr id="0" name=""/>
        <dsp:cNvSpPr/>
      </dsp:nvSpPr>
      <dsp:spPr>
        <a:xfrm>
          <a:off x="0" y="348149"/>
          <a:ext cx="10820400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783" tIns="416560" rIns="8397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/>
            <a:t>Primera certificació: Coordinació nivell 1</a:t>
          </a:r>
          <a:endParaRPr lang="ca-E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 err="1"/>
            <a:t>Re-certificació</a:t>
          </a:r>
          <a:r>
            <a:rPr lang="es-ES" sz="2000" kern="1200" dirty="0"/>
            <a:t> (5 </a:t>
          </a:r>
          <a:r>
            <a:rPr lang="es-ES" sz="2000" kern="1200" dirty="0" err="1"/>
            <a:t>anys</a:t>
          </a:r>
          <a:r>
            <a:rPr lang="es-ES" sz="2000" kern="1200" dirty="0"/>
            <a:t>): </a:t>
          </a:r>
          <a:r>
            <a:rPr lang="es-ES" sz="2000" kern="1200" dirty="0" err="1"/>
            <a:t>Coordinació</a:t>
          </a:r>
          <a:r>
            <a:rPr lang="es-ES" sz="2000" kern="1200" dirty="0"/>
            <a:t> </a:t>
          </a:r>
          <a:r>
            <a:rPr lang="es-ES" sz="2000" kern="1200" dirty="0" err="1"/>
            <a:t>nivell</a:t>
          </a:r>
          <a:r>
            <a:rPr lang="es-ES" sz="2000" kern="1200" dirty="0"/>
            <a:t> 2</a:t>
          </a:r>
          <a:endParaRPr lang="ca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 err="1"/>
            <a:t>Segona</a:t>
          </a:r>
          <a:r>
            <a:rPr lang="es-ES" sz="2000" kern="1200" dirty="0"/>
            <a:t> </a:t>
          </a:r>
          <a:r>
            <a:rPr lang="es-ES" sz="2000" kern="1200" dirty="0" err="1"/>
            <a:t>re-certificació</a:t>
          </a:r>
          <a:r>
            <a:rPr lang="es-ES" sz="2000" kern="1200" dirty="0"/>
            <a:t> (10 </a:t>
          </a:r>
          <a:r>
            <a:rPr lang="es-ES" sz="2000" kern="1200" dirty="0" err="1"/>
            <a:t>anys</a:t>
          </a:r>
          <a:r>
            <a:rPr lang="es-ES" sz="2000" kern="1200" dirty="0"/>
            <a:t>): </a:t>
          </a:r>
          <a:r>
            <a:rPr lang="es-ES" sz="2000" kern="1200" dirty="0" err="1"/>
            <a:t>Coordinació</a:t>
          </a:r>
          <a:r>
            <a:rPr lang="es-ES" sz="2000" kern="1200" dirty="0"/>
            <a:t> nivel 3</a:t>
          </a:r>
          <a:endParaRPr lang="ca-ES" sz="2000" kern="1200" dirty="0"/>
        </a:p>
      </dsp:txBody>
      <dsp:txXfrm>
        <a:off x="0" y="348149"/>
        <a:ext cx="10820400" cy="1512000"/>
      </dsp:txXfrm>
    </dsp:sp>
    <dsp:sp modelId="{5BDC692B-BCF1-4266-B701-4E0633ED2EFC}">
      <dsp:nvSpPr>
        <dsp:cNvPr id="0" name=""/>
        <dsp:cNvSpPr/>
      </dsp:nvSpPr>
      <dsp:spPr>
        <a:xfrm>
          <a:off x="541020" y="52949"/>
          <a:ext cx="7574280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Re-certificació:</a:t>
          </a:r>
          <a:endParaRPr lang="ca-ES" sz="2000" kern="1200"/>
        </a:p>
      </dsp:txBody>
      <dsp:txXfrm>
        <a:off x="569841" y="81770"/>
        <a:ext cx="7516638" cy="532758"/>
      </dsp:txXfrm>
    </dsp:sp>
    <dsp:sp modelId="{D3C4994D-9C05-4843-BE12-401956AB2A6F}">
      <dsp:nvSpPr>
        <dsp:cNvPr id="0" name=""/>
        <dsp:cNvSpPr/>
      </dsp:nvSpPr>
      <dsp:spPr>
        <a:xfrm>
          <a:off x="0" y="2263349"/>
          <a:ext cx="10820400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783" tIns="416560" rIns="8397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 err="1"/>
            <a:t>Altres</a:t>
          </a:r>
          <a:r>
            <a:rPr lang="es-ES" sz="2000" kern="1200" dirty="0"/>
            <a:t> </a:t>
          </a:r>
          <a:r>
            <a:rPr lang="es-ES" sz="2000" kern="1200" dirty="0" err="1"/>
            <a:t>infermeres</a:t>
          </a:r>
          <a:r>
            <a:rPr lang="es-ES" sz="2000" kern="1200" dirty="0"/>
            <a:t> </a:t>
          </a:r>
          <a:r>
            <a:rPr lang="es-ES" sz="2000" kern="1200" dirty="0" err="1"/>
            <a:t>amb</a:t>
          </a:r>
          <a:r>
            <a:rPr lang="es-ES" sz="2000" kern="1200" dirty="0"/>
            <a:t> </a:t>
          </a:r>
          <a:r>
            <a:rPr lang="es-ES" sz="2000" kern="1200" dirty="0" err="1"/>
            <a:t>rols</a:t>
          </a:r>
          <a:r>
            <a:rPr lang="es-ES" sz="2000" kern="1200" dirty="0"/>
            <a:t> </a:t>
          </a:r>
          <a:r>
            <a:rPr lang="es-ES" sz="2000" kern="1200" dirty="0" err="1"/>
            <a:t>específics</a:t>
          </a:r>
          <a:r>
            <a:rPr lang="es-ES" sz="2000" kern="1200" dirty="0"/>
            <a:t>: </a:t>
          </a:r>
          <a:r>
            <a:rPr lang="es-ES" sz="2000" kern="1200" dirty="0" err="1"/>
            <a:t>infermeres</a:t>
          </a:r>
          <a:r>
            <a:rPr lang="es-ES" sz="2000" kern="1200" dirty="0"/>
            <a:t> consulta H. Día, i </a:t>
          </a:r>
          <a:r>
            <a:rPr lang="es-ES" sz="2000" kern="1200" dirty="0" err="1"/>
            <a:t>radioteràpia</a:t>
          </a:r>
          <a:r>
            <a:rPr lang="es-ES" sz="2000" kern="1200" dirty="0"/>
            <a:t>, </a:t>
          </a:r>
          <a:r>
            <a:rPr lang="es-ES" sz="2000" kern="1200" dirty="0" err="1"/>
            <a:t>infermeres</a:t>
          </a:r>
          <a:r>
            <a:rPr lang="es-ES" sz="2000" kern="1200" dirty="0"/>
            <a:t> </a:t>
          </a:r>
          <a:r>
            <a:rPr lang="es-ES" sz="2000" kern="1200" dirty="0" err="1"/>
            <a:t>equip</a:t>
          </a:r>
          <a:r>
            <a:rPr lang="es-ES" sz="2000" kern="1200" dirty="0"/>
            <a:t> </a:t>
          </a:r>
          <a:r>
            <a:rPr lang="es-ES" sz="2000" kern="1200" dirty="0" err="1"/>
            <a:t>teràpia</a:t>
          </a:r>
          <a:r>
            <a:rPr lang="es-ES" sz="2000" kern="1200" dirty="0"/>
            <a:t> intravenosa,… IDREPA no </a:t>
          </a:r>
          <a:r>
            <a:rPr lang="es-ES" sz="2000" kern="1200" dirty="0" err="1"/>
            <a:t>és</a:t>
          </a:r>
          <a:r>
            <a:rPr lang="es-ES" sz="2000" kern="1200" dirty="0"/>
            <a:t> </a:t>
          </a:r>
          <a:r>
            <a:rPr lang="es-ES" sz="2000" kern="1200" dirty="0" err="1"/>
            <a:t>l’adequat</a:t>
          </a:r>
          <a:r>
            <a:rPr lang="es-ES" sz="2000" kern="1200" dirty="0"/>
            <a:t>, </a:t>
          </a:r>
          <a:r>
            <a:rPr lang="es-ES" sz="2000" kern="1200" dirty="0" err="1"/>
            <a:t>potser</a:t>
          </a:r>
          <a:r>
            <a:rPr lang="es-ES" sz="2000" kern="1200" dirty="0"/>
            <a:t> no </a:t>
          </a:r>
          <a:r>
            <a:rPr lang="es-ES" sz="2000" kern="1200" dirty="0" err="1"/>
            <a:t>són</a:t>
          </a:r>
          <a:r>
            <a:rPr lang="es-ES" sz="2000" kern="1200" dirty="0"/>
            <a:t> </a:t>
          </a:r>
          <a:r>
            <a:rPr lang="es-ES" sz="2000" kern="1200" dirty="0" err="1"/>
            <a:t>IPAs</a:t>
          </a:r>
          <a:r>
            <a:rPr lang="es-ES" sz="2000" kern="1200" dirty="0"/>
            <a:t>, no </a:t>
          </a:r>
          <a:r>
            <a:rPr lang="es-ES" sz="2000" kern="1200" dirty="0" err="1"/>
            <a:t>hem</a:t>
          </a:r>
          <a:r>
            <a:rPr lang="es-ES" sz="2000" kern="1200" dirty="0"/>
            <a:t> de </a:t>
          </a:r>
          <a:r>
            <a:rPr lang="es-ES" sz="2000" kern="1200" dirty="0" err="1"/>
            <a:t>dervirtuar</a:t>
          </a:r>
          <a:r>
            <a:rPr lang="es-ES" sz="2000" kern="1200" dirty="0"/>
            <a:t> la IPA. </a:t>
          </a:r>
          <a:r>
            <a:rPr lang="es-ES" sz="2000" kern="1200" dirty="0" err="1"/>
            <a:t>Altres</a:t>
          </a:r>
          <a:r>
            <a:rPr lang="es-ES" sz="2000" kern="1200" dirty="0"/>
            <a:t> </a:t>
          </a:r>
          <a:r>
            <a:rPr lang="es-ES" sz="2000" kern="1200" dirty="0" err="1"/>
            <a:t>possibilitats</a:t>
          </a:r>
          <a:r>
            <a:rPr lang="es-ES" sz="2000" kern="1200" dirty="0"/>
            <a:t> de valorar el </a:t>
          </a:r>
          <a:r>
            <a:rPr lang="es-ES" sz="2000" kern="1200" dirty="0" err="1"/>
            <a:t>seu</a:t>
          </a:r>
          <a:r>
            <a:rPr lang="es-ES" sz="2000" kern="1200" dirty="0"/>
            <a:t> rol?</a:t>
          </a:r>
          <a:endParaRPr lang="ca-ES" sz="2000" kern="1200" dirty="0"/>
        </a:p>
      </dsp:txBody>
      <dsp:txXfrm>
        <a:off x="0" y="2263349"/>
        <a:ext cx="10820400" cy="1417500"/>
      </dsp:txXfrm>
    </dsp:sp>
    <dsp:sp modelId="{C5DA3818-AAB2-4AA1-AAEE-CDF4C4B42C14}">
      <dsp:nvSpPr>
        <dsp:cNvPr id="0" name=""/>
        <dsp:cNvSpPr/>
      </dsp:nvSpPr>
      <dsp:spPr>
        <a:xfrm>
          <a:off x="541020" y="1968149"/>
          <a:ext cx="7574280" cy="590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/>
            <a:t>Ampliació</a:t>
          </a:r>
          <a:r>
            <a:rPr lang="es-ES" sz="2000" kern="1200" dirty="0"/>
            <a:t> a </a:t>
          </a:r>
          <a:r>
            <a:rPr lang="es-ES" sz="2000" kern="1200" dirty="0" err="1"/>
            <a:t>altres</a:t>
          </a:r>
          <a:r>
            <a:rPr lang="es-ES" sz="2000" kern="1200" dirty="0"/>
            <a:t> </a:t>
          </a:r>
          <a:r>
            <a:rPr lang="es-ES" sz="2000" kern="1200" dirty="0" err="1"/>
            <a:t>rols</a:t>
          </a:r>
          <a:r>
            <a:rPr lang="es-ES" sz="2000" kern="1200" dirty="0"/>
            <a:t> </a:t>
          </a:r>
          <a:r>
            <a:rPr lang="es-ES" sz="2000" kern="1200" dirty="0" err="1"/>
            <a:t>infermers</a:t>
          </a:r>
          <a:r>
            <a:rPr lang="es-ES" sz="2000" kern="1200" dirty="0"/>
            <a:t>: </a:t>
          </a:r>
          <a:endParaRPr lang="ca-ES" sz="2000" kern="1200" dirty="0"/>
        </a:p>
      </dsp:txBody>
      <dsp:txXfrm>
        <a:off x="569841" y="1996970"/>
        <a:ext cx="751663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56B87-E2A6-40E5-A4E0-D697EC0A170B}" type="datetimeFigureOut">
              <a:rPr lang="ca-ES" smtClean="0"/>
              <a:t>16/5/2022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BCE1B-6148-446C-990F-B5CD6A2B2FC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6017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EDUCACIÓ: Proporcionar educació per la salut per facilitar la comprensió i assimilació del diagnòstic i els possibles tractaments als pacients diagnosticats de càncer i a la seva família, les possibles opcions terapèutiques (tractament convencional o d’ assaig clínic) i el pla de medicació, les possibles toxicitats i el maneig d'efectes indesitjables derivats del tractament i/o malaltia. Capacitar al malalt sobre les cures a realitzar, d'acord al tractament, mitjançant l'educació per a la salut.</a:t>
            </a:r>
          </a:p>
          <a:p>
            <a:r>
              <a:rPr lang="ca-ES" dirty="0"/>
              <a:t>PLA DE CURES I GESTIÓ DE CAS: Assegurar el desenvolupament del pla de tractament planificat, conduint el malalt a través dels diferents serveis i/o proveïdors (gestió de les barreres organitzacionals en l'aplicació del pla terapèutic), i incorporar (si escau) a </a:t>
            </a:r>
            <a:r>
              <a:rPr lang="ca-ES" dirty="0" err="1"/>
              <a:t>altares</a:t>
            </a:r>
            <a:r>
              <a:rPr lang="ca-ES" dirty="0"/>
              <a:t> especialistes en funció de les necessitats del malalt. Intervenir en les situacions de potencial vulnerabilitat: interval de confirmació diagnòstica, inici de tractament, les complicacions de la malaltia i dels tractaments, i quan hi ha progressió de la malaltia millorant la qualitat de vida en cada fase de la malaltia. Complementar, proveir i clarificar (si escau) la informació específica al malalt en relació a la presa de decisions i el seu procés assistencial, així com dels recursos comunitaris dels que podrien beneficiar-se. Gestionar les contingències per a què el pacient es benefici de l’assistència adequada en tot moment mitjançant visites presencials, o a distància, i programades o a demanda del malalt. Ser referent per a l’equip assistencial i per al pacient en relació al desplegament del pla de tractament i la gestió del procés oncològic</a:t>
            </a:r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BCE1B-6148-446C-990F-B5CD6A2B2FC1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9260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679DA-8D92-4936-A3BF-575C04B0B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5E9F06-DF61-4565-9013-FF139F4B2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4363D-A2B5-44BE-9498-45EEAC8AA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ECBB-8EE9-4EE6-BFAA-C929FA4DFA7D}" type="datetimeFigureOut">
              <a:rPr lang="ca-ES" smtClean="0"/>
              <a:t>16/5/2022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F56A21-B152-4BF2-A187-4BE05F10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3D06E9-21DC-4D17-B826-8C87A960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6C45-B629-488F-A8F7-EC0B6AF8E6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4895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C0BC8-B414-491D-A6B2-77BB54294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195B20-7D06-415D-9F8D-4D002296E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B6A04A-F569-4BB7-B823-E2AA5C51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ECBB-8EE9-4EE6-BFAA-C929FA4DFA7D}" type="datetimeFigureOut">
              <a:rPr lang="ca-ES" smtClean="0"/>
              <a:t>16/5/2022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779143-4344-4C40-A330-0D76801E1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E6BCF8-1D4F-4804-85D0-350FD161A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6C45-B629-488F-A8F7-EC0B6AF8E6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950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905A58-A702-4B84-9724-53B5121AA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102F39-3366-4767-BB80-E30710076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1FD9BE-F0A3-4B8C-B296-0B845C0B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ECBB-8EE9-4EE6-BFAA-C929FA4DFA7D}" type="datetimeFigureOut">
              <a:rPr lang="ca-ES" smtClean="0"/>
              <a:t>16/5/2022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A3A9B-142F-46B3-B272-E83341DF6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F34BF-3DFB-437A-A651-3786377C1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6C45-B629-488F-A8F7-EC0B6AF8E6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4095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F987D-5A4F-4FF5-8950-E977747E8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E658D9-CFDF-409E-AFF9-CE6DF1D07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926128-B211-480A-9ABD-D4141577A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ECBB-8EE9-4EE6-BFAA-C929FA4DFA7D}" type="datetimeFigureOut">
              <a:rPr lang="ca-ES" smtClean="0"/>
              <a:t>16/5/2022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E7CFB-A99D-47E1-9B58-D68CAE68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4D027-81DA-451B-A14B-AE17E31C5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6C45-B629-488F-A8F7-EC0B6AF8E6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6073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F1292-076A-4374-B83F-E250C453E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EAED13-FF64-4F5A-9FE9-3229AAFF0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2A5628-6C02-4C03-8D39-AFC28C3E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ECBB-8EE9-4EE6-BFAA-C929FA4DFA7D}" type="datetimeFigureOut">
              <a:rPr lang="ca-ES" smtClean="0"/>
              <a:t>16/5/2022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64B0C3-8D0F-4590-B376-A76A3368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8CCDDF-6612-4846-89B6-37398FCA6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6C45-B629-488F-A8F7-EC0B6AF8E6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8213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6F954-B2CF-4113-A970-8D429535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79D300-561C-4149-B4D9-5B00E4502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42BD8C-71B5-48B3-9960-9A668B137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B50B65-7E81-4D6B-9118-6C314D11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ECBB-8EE9-4EE6-BFAA-C929FA4DFA7D}" type="datetimeFigureOut">
              <a:rPr lang="ca-ES" smtClean="0"/>
              <a:t>16/5/2022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9E9FB7-341B-414D-908A-52EA02A0B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6A7898-A8FE-45FE-9840-71A787715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6C45-B629-488F-A8F7-EC0B6AF8E6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3555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A66A7-CE39-4ABE-BE1E-39227210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4CD963-E2E9-4C71-B0D6-AEC73A8D8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BE1B78-CBF7-404B-899D-FE4268538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6CDDCE-64A2-4A47-BE6F-6B162CFCF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7A4AAD-BFC3-43A6-9EDB-00E4F2CD1C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ACB0B4-EA63-4129-8821-75CB00A4E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ECBB-8EE9-4EE6-BFAA-C929FA4DFA7D}" type="datetimeFigureOut">
              <a:rPr lang="ca-ES" smtClean="0"/>
              <a:t>16/5/2022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8C61169-3B57-4210-9EDB-A731918BE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6234CD-7193-4E11-BF28-42CB7FE2B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6C45-B629-488F-A8F7-EC0B6AF8E6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1936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D5FA2A-1246-446F-A079-F40ADDF58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1F4CC5-A1BD-4FD5-9CFD-78EDA010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ECBB-8EE9-4EE6-BFAA-C929FA4DFA7D}" type="datetimeFigureOut">
              <a:rPr lang="ca-ES" smtClean="0"/>
              <a:t>16/5/2022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EAFFFE-2F2C-418C-B807-54A9828C8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97080A-EF64-4E8F-B1CA-A9266FC05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6C45-B629-488F-A8F7-EC0B6AF8E6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899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136488-EB83-4165-8910-346B75AD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ECBB-8EE9-4EE6-BFAA-C929FA4DFA7D}" type="datetimeFigureOut">
              <a:rPr lang="ca-ES" smtClean="0"/>
              <a:t>16/5/2022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5D34B1B-A8C8-4E4F-97F5-8ED183DB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C552DC-754E-41F7-AF47-1012CAECE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6C45-B629-488F-A8F7-EC0B6AF8E6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5170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356766-D9AA-4A11-AFBE-6C0D59A4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608312-DA48-4F8A-AE08-7F615EBD1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C5EE1F-6594-4A84-AD22-F7A6498B9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654388-CC14-46B4-8C32-E84BCD424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ECBB-8EE9-4EE6-BFAA-C929FA4DFA7D}" type="datetimeFigureOut">
              <a:rPr lang="ca-ES" smtClean="0"/>
              <a:t>16/5/2022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6340E0-7704-4291-ADC4-5F8E3A990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48A26F-6C97-4096-8874-591BC98D8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6C45-B629-488F-A8F7-EC0B6AF8E6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9289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3B530-F77C-4011-B4BD-6157E357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64CD64-FF78-4946-BD14-B3879EB9D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B0470D-E0C3-46AE-BE52-2318BE4B4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C81EA4-BBB6-466B-869A-BC45BFDB1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ECBB-8EE9-4EE6-BFAA-C929FA4DFA7D}" type="datetimeFigureOut">
              <a:rPr lang="ca-ES" smtClean="0"/>
              <a:t>16/5/2022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0E44D7-4E03-4773-8FB7-5FFB3D441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1F9934-3EDF-428C-92C3-1EE97868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6C45-B629-488F-A8F7-EC0B6AF8E6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9023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A59F209-102D-4EF5-9B57-D4200414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634422-9C65-47B6-8ABA-3148DD7C5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4CDD86-DF94-4309-9D64-99636E174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9ECBB-8EE9-4EE6-BFAA-C929FA4DFA7D}" type="datetimeFigureOut">
              <a:rPr lang="ca-ES" smtClean="0"/>
              <a:t>16/5/2022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52B79A-2EEA-4E0F-BF25-252403952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74F9A7-95C3-473C-A269-62E77124D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36C45-B629-488F-A8F7-EC0B6AF8E6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2537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069F3F-15D3-4D99-A8A6-4D38CD513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42" y="637953"/>
            <a:ext cx="8272458" cy="3189507"/>
          </a:xfrm>
        </p:spPr>
        <p:txBody>
          <a:bodyPr>
            <a:normAutofit/>
          </a:bodyPr>
          <a:lstStyle/>
          <a:p>
            <a:pPr algn="l"/>
            <a:r>
              <a:rPr lang="ca-ES" sz="5000" b="1" dirty="0">
                <a:solidFill>
                  <a:srgbClr val="FFFFFF"/>
                </a:solidFill>
              </a:rPr>
              <a:t>Projecte IPACAT 2022</a:t>
            </a:r>
            <a:br>
              <a:rPr lang="ca-ES" sz="5000" b="1" dirty="0">
                <a:solidFill>
                  <a:srgbClr val="FFFFFF"/>
                </a:solidFill>
              </a:rPr>
            </a:br>
            <a:br>
              <a:rPr lang="ca-ES" sz="5000" b="1" dirty="0">
                <a:solidFill>
                  <a:srgbClr val="FFFFFF"/>
                </a:solidFill>
              </a:rPr>
            </a:br>
            <a:r>
              <a:rPr lang="ca-ES" sz="5000" b="1" dirty="0">
                <a:solidFill>
                  <a:srgbClr val="FFFFFF"/>
                </a:solidFill>
              </a:rPr>
              <a:t>Avenços en la Pràctica Avançada de les Infermeres a Catalunya</a:t>
            </a: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F4B771-73E8-4192-AE9B-D08CF29F0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42" y="4377268"/>
            <a:ext cx="7970903" cy="1280582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ca-ES" sz="1600" b="1" dirty="0">
                <a:solidFill>
                  <a:srgbClr val="FEFFFF"/>
                </a:solidFill>
              </a:rPr>
              <a:t>Ana Rodríguez Ortega</a:t>
            </a:r>
          </a:p>
          <a:p>
            <a:pPr algn="l"/>
            <a:r>
              <a:rPr lang="ca-ES" sz="1600" dirty="0">
                <a:solidFill>
                  <a:srgbClr val="FEFFFF"/>
                </a:solidFill>
              </a:rPr>
              <a:t>Coordinadora de Coneixement Infermeres de Pràctica Avançada</a:t>
            </a:r>
          </a:p>
          <a:p>
            <a:pPr algn="l"/>
            <a:r>
              <a:rPr lang="ca-ES" sz="1600" dirty="0">
                <a:solidFill>
                  <a:srgbClr val="FEFFFF"/>
                </a:solidFill>
              </a:rPr>
              <a:t>Institut Català d’Oncologia</a:t>
            </a:r>
          </a:p>
          <a:p>
            <a:pPr algn="l"/>
            <a:r>
              <a:rPr lang="ca-ES" sz="1600" dirty="0">
                <a:solidFill>
                  <a:srgbClr val="FEFFFF"/>
                </a:solidFill>
              </a:rPr>
              <a:t>16 Maig 2022</a:t>
            </a: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F37E8921-321A-4829-A87A-3675AFDD0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63" t="86034" r="23129" b="8862"/>
          <a:stretch/>
        </p:blipFill>
        <p:spPr>
          <a:xfrm>
            <a:off x="0" y="6232656"/>
            <a:ext cx="12192000" cy="6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06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9" name="Group 49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: Shape 51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: Shape 52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: Shape 53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DAF45C7-35A3-430D-AAED-9BB7EF6AC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50" y="1663066"/>
            <a:ext cx="3855720" cy="4371974"/>
          </a:xfrm>
        </p:spPr>
        <p:txBody>
          <a:bodyPr>
            <a:normAutofit/>
          </a:bodyPr>
          <a:lstStyle/>
          <a:p>
            <a:r>
              <a:rPr lang="ca-ES" sz="36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Criteris accés al programa Certificació </a:t>
            </a:r>
            <a:r>
              <a:rPr lang="es-ES" sz="36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IPA ICO</a:t>
            </a:r>
            <a:br>
              <a:rPr lang="es-ES" sz="36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</a:br>
            <a:endParaRPr lang="ca-ES" sz="3600" dirty="0">
              <a:solidFill>
                <a:schemeClr val="tx2"/>
              </a:solidFill>
            </a:endParaRPr>
          </a:p>
        </p:txBody>
      </p:sp>
      <p:sp>
        <p:nvSpPr>
          <p:cNvPr id="63" name="Marcador de contenido 2">
            <a:extLst>
              <a:ext uri="{FF2B5EF4-FFF2-40B4-BE49-F238E27FC236}">
                <a16:creationId xmlns:a16="http://schemas.microsoft.com/office/drawing/2014/main" id="{0AED610B-67F7-4639-8EDF-A8A950C8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0788" y="328474"/>
            <a:ext cx="6409678" cy="5706566"/>
          </a:xfrm>
        </p:spPr>
        <p:txBody>
          <a:bodyPr anchor="ctr">
            <a:normAutofit/>
          </a:bodyPr>
          <a:lstStyle/>
          <a:p>
            <a:endParaRPr lang="ca-ES" sz="1500" b="0" i="0" u="none" strike="noStrike" baseline="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endParaRPr lang="ca-ES" sz="1500" b="0" i="0" u="none" strike="noStrike" baseline="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ca-ES" sz="18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≥3 anys experi</a:t>
            </a:r>
            <a:r>
              <a:rPr lang="ca-ES" sz="1800" dirty="0">
                <a:solidFill>
                  <a:schemeClr val="tx2"/>
                </a:solidFill>
                <a:latin typeface="Calibri" panose="020F0502020204030204" pitchFamily="34" charset="0"/>
              </a:rPr>
              <a:t>ència continuada lloc de treball amb perfil sol·licitat</a:t>
            </a:r>
          </a:p>
          <a:p>
            <a:pPr lvl="1"/>
            <a:r>
              <a:rPr lang="ca-ES" sz="1500" dirty="0">
                <a:solidFill>
                  <a:schemeClr val="tx2"/>
                </a:solidFill>
                <a:latin typeface="Calibri" panose="020F0502020204030204" pitchFamily="34" charset="0"/>
              </a:rPr>
              <a:t>Infermeres </a:t>
            </a:r>
            <a:r>
              <a:rPr lang="ca-ES" sz="1500" dirty="0" err="1">
                <a:solidFill>
                  <a:schemeClr val="tx2"/>
                </a:solidFill>
                <a:latin typeface="Calibri" panose="020F0502020204030204" pitchFamily="34" charset="0"/>
              </a:rPr>
              <a:t>UFAOs</a:t>
            </a:r>
            <a:r>
              <a:rPr lang="ca-ES" sz="1500" dirty="0">
                <a:solidFill>
                  <a:schemeClr val="tx2"/>
                </a:solidFill>
                <a:latin typeface="Calibri" panose="020F0502020204030204" pitchFamily="34" charset="0"/>
              </a:rPr>
              <a:t> o referents per patologia</a:t>
            </a:r>
          </a:p>
          <a:p>
            <a:pPr lvl="1"/>
            <a:r>
              <a:rPr lang="ca-ES" sz="1500" dirty="0">
                <a:solidFill>
                  <a:schemeClr val="tx2"/>
                </a:solidFill>
                <a:latin typeface="Calibri" panose="020F0502020204030204" pitchFamily="34" charset="0"/>
              </a:rPr>
              <a:t>Infermeres C. Pal·liatives CCEE</a:t>
            </a:r>
          </a:p>
          <a:p>
            <a:pPr lvl="1"/>
            <a:r>
              <a:rPr lang="ca-ES" sz="1500" dirty="0">
                <a:solidFill>
                  <a:schemeClr val="tx2"/>
                </a:solidFill>
                <a:latin typeface="Calibri" panose="020F0502020204030204" pitchFamily="34" charset="0"/>
              </a:rPr>
              <a:t>Infermeres Assessores en Consell Genètic</a:t>
            </a:r>
          </a:p>
          <a:p>
            <a:pPr marL="457200" lvl="1" indent="0">
              <a:buNone/>
            </a:pPr>
            <a:endParaRPr lang="ca-ES" sz="15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ca-ES" sz="18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Formació específica perfil IPA</a:t>
            </a:r>
          </a:p>
          <a:p>
            <a:pPr lvl="1"/>
            <a:r>
              <a:rPr lang="ca-ES" sz="15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Màster Universitari Oficial </a:t>
            </a:r>
            <a:r>
              <a:rPr lang="ca-ES" sz="1500" dirty="0">
                <a:solidFill>
                  <a:schemeClr val="tx2"/>
                </a:solidFill>
                <a:latin typeface="Calibri" panose="020F0502020204030204" pitchFamily="34" charset="0"/>
              </a:rPr>
              <a:t>en relació </a:t>
            </a:r>
            <a:r>
              <a:rPr lang="ca-ES" sz="15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pacient </a:t>
            </a:r>
            <a:r>
              <a:rPr lang="ca-ES" sz="1500" b="0" i="0" u="none" strike="noStrike" baseline="0" dirty="0" err="1">
                <a:solidFill>
                  <a:schemeClr val="tx2"/>
                </a:solidFill>
                <a:latin typeface="Calibri" panose="020F0502020204030204" pitchFamily="34" charset="0"/>
              </a:rPr>
              <a:t>oncohematològic</a:t>
            </a:r>
            <a:r>
              <a:rPr lang="ca-ES" sz="15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 / c. </a:t>
            </a:r>
            <a:r>
              <a:rPr lang="ca-ES" sz="1500" dirty="0">
                <a:solidFill>
                  <a:schemeClr val="tx2"/>
                </a:solidFill>
                <a:latin typeface="Calibri" panose="020F0502020204030204" pitchFamily="34" charset="0"/>
              </a:rPr>
              <a:t>p</a:t>
            </a:r>
            <a:r>
              <a:rPr lang="ca-ES" sz="15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al·liatives</a:t>
            </a:r>
          </a:p>
          <a:p>
            <a:pPr lvl="1"/>
            <a:r>
              <a:rPr lang="ca-ES" sz="15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Màster Assessorament Genètic / certificat </a:t>
            </a:r>
            <a:r>
              <a:rPr lang="ca-ES" sz="1500" b="0" i="1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Genètic </a:t>
            </a:r>
            <a:r>
              <a:rPr lang="ca-ES" sz="1500" b="0" i="1" u="none" strike="noStrike" baseline="0" dirty="0" err="1">
                <a:solidFill>
                  <a:schemeClr val="tx2"/>
                </a:solidFill>
                <a:latin typeface="Calibri" panose="020F0502020204030204" pitchFamily="34" charset="0"/>
              </a:rPr>
              <a:t>Counsellor</a:t>
            </a:r>
            <a:r>
              <a:rPr lang="ca-ES" sz="1500" b="0" i="1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ca-ES" sz="15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exp. </a:t>
            </a:r>
            <a:r>
              <a:rPr lang="ca-ES" sz="1500" b="0" i="1" u="none" strike="noStrike" baseline="0" dirty="0" err="1">
                <a:solidFill>
                  <a:schemeClr val="tx2"/>
                </a:solidFill>
                <a:latin typeface="Calibri" panose="020F0502020204030204" pitchFamily="34" charset="0"/>
              </a:rPr>
              <a:t>European</a:t>
            </a:r>
            <a:r>
              <a:rPr lang="ca-ES" sz="1500" b="0" i="1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ca-ES" sz="1500" b="0" i="1" u="none" strike="noStrike" baseline="0" dirty="0" err="1">
                <a:solidFill>
                  <a:schemeClr val="tx2"/>
                </a:solidFill>
                <a:latin typeface="Calibri" panose="020F0502020204030204" pitchFamily="34" charset="0"/>
              </a:rPr>
              <a:t>Board</a:t>
            </a:r>
            <a:r>
              <a:rPr lang="ca-ES" sz="1500" b="0" i="1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 of Medical </a:t>
            </a:r>
            <a:r>
              <a:rPr lang="ca-ES" sz="1500" b="0" i="1" u="none" strike="noStrike" baseline="0" dirty="0" err="1">
                <a:solidFill>
                  <a:schemeClr val="tx2"/>
                </a:solidFill>
                <a:latin typeface="Calibri" panose="020F0502020204030204" pitchFamily="34" charset="0"/>
              </a:rPr>
              <a:t>Genetics</a:t>
            </a:r>
            <a:endParaRPr lang="ca-ES" sz="1500" b="0" i="1" u="none" strike="noStrike" baseline="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1"/>
            <a:r>
              <a:rPr lang="ca-ES" sz="1500" dirty="0">
                <a:solidFill>
                  <a:schemeClr val="tx2"/>
                </a:solidFill>
                <a:latin typeface="Calibri" panose="020F0502020204030204" pitchFamily="34" charset="0"/>
              </a:rPr>
              <a:t>Màster no oficial, en relació pacient </a:t>
            </a:r>
            <a:r>
              <a:rPr lang="ca-ES" sz="1500" dirty="0" err="1">
                <a:solidFill>
                  <a:schemeClr val="tx2"/>
                </a:solidFill>
                <a:latin typeface="Calibri" panose="020F0502020204030204" pitchFamily="34" charset="0"/>
              </a:rPr>
              <a:t>oncohematològic</a:t>
            </a:r>
            <a:r>
              <a:rPr lang="ca-ES" sz="1500" dirty="0">
                <a:solidFill>
                  <a:schemeClr val="tx2"/>
                </a:solidFill>
                <a:latin typeface="Calibri" panose="020F0502020204030204" pitchFamily="34" charset="0"/>
              </a:rPr>
              <a:t> + Màster Universitari Oficial (formació investigació)</a:t>
            </a:r>
          </a:p>
          <a:p>
            <a:pPr marL="457200" lvl="1" indent="0">
              <a:buNone/>
            </a:pPr>
            <a:r>
              <a:rPr lang="ca-ES" sz="15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ca-ES" sz="1800" dirty="0">
                <a:solidFill>
                  <a:schemeClr val="tx2"/>
                </a:solidFill>
                <a:latin typeface="Calibri" panose="020F0502020204030204" pitchFamily="34" charset="0"/>
              </a:rPr>
              <a:t>Compliment perfil IPA: </a:t>
            </a:r>
          </a:p>
          <a:p>
            <a:pPr lvl="1"/>
            <a:r>
              <a:rPr lang="ca-ES" sz="1500" dirty="0">
                <a:solidFill>
                  <a:schemeClr val="tx2"/>
                </a:solidFill>
                <a:latin typeface="Calibri" panose="020F0502020204030204" pitchFamily="34" charset="0"/>
              </a:rPr>
              <a:t>IDREPA</a:t>
            </a:r>
            <a:endParaRPr lang="ca-ES" sz="1500" b="0" i="0" u="none" strike="noStrike" baseline="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endParaRPr lang="es-ES" sz="15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endParaRPr lang="ca-ES" sz="1500" dirty="0">
              <a:solidFill>
                <a:schemeClr val="tx2"/>
              </a:solidFill>
            </a:endParaRPr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id="{0583740C-F52D-4D45-B498-5C7206792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63" t="86034" r="23129" b="8862"/>
          <a:stretch/>
        </p:blipFill>
        <p:spPr>
          <a:xfrm>
            <a:off x="0" y="6232656"/>
            <a:ext cx="12192000" cy="6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92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AF45C7-35A3-430D-AAED-9BB7EF6AC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820446"/>
          </a:xfrm>
        </p:spPr>
        <p:txBody>
          <a:bodyPr anchor="t">
            <a:normAutofit fontScale="90000"/>
          </a:bodyPr>
          <a:lstStyle/>
          <a:p>
            <a:r>
              <a:rPr lang="es-ES" sz="3100">
                <a:latin typeface="Calibri" panose="020F0502020204030204" pitchFamily="34" charset="0"/>
              </a:rPr>
              <a:t>C</a:t>
            </a:r>
            <a:r>
              <a:rPr lang="es-ES" sz="3100" b="0" i="0">
                <a:effectLst/>
                <a:latin typeface="Calibri" panose="020F0502020204030204" pitchFamily="34" charset="0"/>
              </a:rPr>
              <a:t>ertificació de la IPA a l’ICO</a:t>
            </a:r>
            <a:br>
              <a:rPr lang="es-ES" sz="3100" b="0" i="0">
                <a:effectLst/>
                <a:latin typeface="Calibri" panose="020F0502020204030204" pitchFamily="34" charset="0"/>
              </a:rPr>
            </a:br>
            <a:r>
              <a:rPr lang="es-ES" sz="3100" b="0" i="0">
                <a:effectLst/>
                <a:latin typeface="Calibri" panose="020F0502020204030204" pitchFamily="34" charset="0"/>
              </a:rPr>
              <a:t>Evolució del programa de certificació</a:t>
            </a:r>
            <a:br>
              <a:rPr lang="es-ES" sz="1300" b="0" i="0">
                <a:effectLst/>
                <a:latin typeface="Calibri" panose="020F0502020204030204" pitchFamily="34" charset="0"/>
              </a:rPr>
            </a:br>
            <a:endParaRPr lang="ca-ES" sz="13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6640A80-8AE4-40D0-A200-771FA41A92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129263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Imagen 22">
            <a:extLst>
              <a:ext uri="{FF2B5EF4-FFF2-40B4-BE49-F238E27FC236}">
                <a16:creationId xmlns:a16="http://schemas.microsoft.com/office/drawing/2014/main" id="{B9E76845-002F-479D-8D06-4B8FE189145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963" t="86034" r="23129" b="8862"/>
          <a:stretch/>
        </p:blipFill>
        <p:spPr>
          <a:xfrm>
            <a:off x="0" y="6241534"/>
            <a:ext cx="12192000" cy="6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27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2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C485429-92F1-4A0A-9F27-F8AD67ADE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4800">
                <a:solidFill>
                  <a:schemeClr val="bg1"/>
                </a:solidFill>
              </a:rPr>
            </a:br>
            <a:br>
              <a:rPr lang="en-US" sz="4800">
                <a:solidFill>
                  <a:schemeClr val="bg1"/>
                </a:solidFill>
              </a:rPr>
            </a:br>
            <a:r>
              <a:rPr lang="en-US" sz="4800">
                <a:solidFill>
                  <a:schemeClr val="bg1"/>
                </a:solidFill>
              </a:rPr>
              <a:t>Suports per desenvolupar </a:t>
            </a:r>
            <a:br>
              <a:rPr lang="en-US" sz="4800">
                <a:solidFill>
                  <a:schemeClr val="bg1"/>
                </a:solidFill>
              </a:rPr>
            </a:br>
            <a:r>
              <a:rPr lang="en-US" sz="4800">
                <a:solidFill>
                  <a:schemeClr val="bg1"/>
                </a:solidFill>
              </a:rPr>
              <a:t>el rol de IPA?</a:t>
            </a:r>
            <a:br>
              <a:rPr lang="en-US" sz="4800">
                <a:solidFill>
                  <a:schemeClr val="bg1"/>
                </a:solidFill>
              </a:rPr>
            </a:br>
            <a:br>
              <a:rPr lang="en-US" sz="4800">
                <a:solidFill>
                  <a:schemeClr val="bg1"/>
                </a:solidFill>
              </a:rPr>
            </a:br>
            <a:endParaRPr lang="en-US" sz="480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67DE59A-0934-4C64-A0F4-D9EEDB7DE4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8273"/>
              </p:ext>
            </p:extLst>
          </p:nvPr>
        </p:nvGraphicFramePr>
        <p:xfrm>
          <a:off x="5110316" y="-11264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" name="Imagen 132">
            <a:extLst>
              <a:ext uri="{FF2B5EF4-FFF2-40B4-BE49-F238E27FC236}">
                <a16:creationId xmlns:a16="http://schemas.microsoft.com/office/drawing/2014/main" id="{0573F040-38CA-4FB7-882A-330550E9CD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963" t="86034" r="23129" b="8862"/>
          <a:stretch/>
        </p:blipFill>
        <p:spPr>
          <a:xfrm>
            <a:off x="0" y="6232656"/>
            <a:ext cx="12192000" cy="6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10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A6F487E-887D-4D51-840F-5F4D519F9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ca-ES" dirty="0">
                <a:solidFill>
                  <a:schemeClr val="bg1"/>
                </a:solidFill>
              </a:rPr>
              <a:t>Dificultats per desenvolupar el rol de IPA?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D46FD383-0A91-4494-98B3-7C4508387C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849375"/>
              </p:ext>
            </p:extLst>
          </p:nvPr>
        </p:nvGraphicFramePr>
        <p:xfrm>
          <a:off x="5037702" y="-102278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Imagen 25">
            <a:extLst>
              <a:ext uri="{FF2B5EF4-FFF2-40B4-BE49-F238E27FC236}">
                <a16:creationId xmlns:a16="http://schemas.microsoft.com/office/drawing/2014/main" id="{5C74BA13-0A33-44AF-B893-6D9E688DE1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963" t="86034" r="23129" b="8862"/>
          <a:stretch/>
        </p:blipFill>
        <p:spPr>
          <a:xfrm>
            <a:off x="0" y="6232656"/>
            <a:ext cx="12192000" cy="6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04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22051B-FE6F-4492-A2CE-AE4AE6FC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s-ES" sz="2500">
                <a:solidFill>
                  <a:schemeClr val="tx2"/>
                </a:solidFill>
                <a:latin typeface="Calibri" panose="020F0502020204030204" pitchFamily="34" charset="0"/>
              </a:rPr>
              <a:t>Desenvolupament professional fins a ser Coordinadora de coneixement d’IPAs a l’ICO</a:t>
            </a:r>
            <a:br>
              <a:rPr lang="es-ES" sz="2500" b="0" i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</a:br>
            <a:endParaRPr lang="ca-ES" sz="2500">
              <a:solidFill>
                <a:schemeClr val="tx2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7" name="Marcador de contenido 2">
            <a:extLst>
              <a:ext uri="{FF2B5EF4-FFF2-40B4-BE49-F238E27FC236}">
                <a16:creationId xmlns:a16="http://schemas.microsoft.com/office/drawing/2014/main" id="{412E3EA2-F19F-0323-0976-BEC2F9CFA1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489656"/>
              </p:ext>
            </p:extLst>
          </p:nvPr>
        </p:nvGraphicFramePr>
        <p:xfrm>
          <a:off x="1036320" y="204648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Imagen 25">
            <a:extLst>
              <a:ext uri="{FF2B5EF4-FFF2-40B4-BE49-F238E27FC236}">
                <a16:creationId xmlns:a16="http://schemas.microsoft.com/office/drawing/2014/main" id="{5BF9F66E-47DA-436D-A69C-0A2C95142B4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963" t="86034" r="23129" b="8862"/>
          <a:stretch/>
        </p:blipFill>
        <p:spPr>
          <a:xfrm>
            <a:off x="0" y="6232656"/>
            <a:ext cx="12192000" cy="6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71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3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43BDDA3F-C726-4009-B30B-6788A0ED7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33" t="21748" r="20194" b="11845"/>
          <a:stretch/>
        </p:blipFill>
        <p:spPr>
          <a:xfrm>
            <a:off x="6491335" y="1393032"/>
            <a:ext cx="4454090" cy="442811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F22051B-FE6F-4492-A2CE-AE4AE6FC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830" y="709355"/>
            <a:ext cx="5501548" cy="2353362"/>
          </a:xfrm>
        </p:spPr>
        <p:txBody>
          <a:bodyPr anchor="b">
            <a:normAutofit/>
          </a:bodyPr>
          <a:lstStyle/>
          <a:p>
            <a:r>
              <a:rPr lang="es-ES" sz="3700" dirty="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  <a:r>
              <a:rPr lang="ca-ES" sz="3700" dirty="0">
                <a:solidFill>
                  <a:schemeClr val="bg1"/>
                </a:solidFill>
                <a:latin typeface="Calibri" panose="020F0502020204030204" pitchFamily="34" charset="0"/>
              </a:rPr>
              <a:t>l meu rol com a Coordinadora de coneixement </a:t>
            </a:r>
            <a:r>
              <a:rPr lang="ca-ES" sz="3700" dirty="0" err="1">
                <a:solidFill>
                  <a:schemeClr val="bg1"/>
                </a:solidFill>
                <a:latin typeface="Calibri" panose="020F0502020204030204" pitchFamily="34" charset="0"/>
              </a:rPr>
              <a:t>d’IPAs</a:t>
            </a:r>
            <a:r>
              <a:rPr lang="ca-ES" sz="3700" dirty="0">
                <a:solidFill>
                  <a:schemeClr val="bg1"/>
                </a:solidFill>
                <a:latin typeface="Calibri" panose="020F0502020204030204" pitchFamily="34" charset="0"/>
              </a:rPr>
              <a:t> a l’ICO</a:t>
            </a:r>
            <a:br>
              <a:rPr lang="es-ES" sz="37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endParaRPr lang="ca-ES" sz="37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108A89-D127-4EA0-AA15-42207B77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830" y="3278470"/>
            <a:ext cx="5501548" cy="257357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a-ES" sz="2000" dirty="0">
                <a:solidFill>
                  <a:schemeClr val="bg1"/>
                </a:solidFill>
                <a:latin typeface="Calibri" panose="020F0502020204030204" pitchFamily="34" charset="0"/>
              </a:rPr>
              <a:t>I</a:t>
            </a:r>
            <a:r>
              <a:rPr lang="ca-ES" sz="2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nfermera assistencial a UFM 3 dies/setmana</a:t>
            </a:r>
          </a:p>
          <a:p>
            <a:pPr marL="0" indent="0">
              <a:buNone/>
            </a:pPr>
            <a:endParaRPr lang="ca-ES" sz="20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a-ES" sz="2000" dirty="0">
                <a:solidFill>
                  <a:schemeClr val="bg1"/>
                </a:solidFill>
                <a:latin typeface="Calibri" panose="020F0502020204030204" pitchFamily="34" charset="0"/>
              </a:rPr>
              <a:t>Coordinadora IPAS 2 dies/setmana</a:t>
            </a:r>
          </a:p>
          <a:p>
            <a:pPr marL="457200" lvl="1" indent="0">
              <a:buNone/>
            </a:pPr>
            <a:endParaRPr lang="es-ES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s-ES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ca-ES" sz="1800" dirty="0">
              <a:solidFill>
                <a:schemeClr val="bg1"/>
              </a:solidFill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61FC4CC0-CDBC-45FC-AE28-E14DECD915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63" t="86034" r="23129" b="8862"/>
          <a:stretch/>
        </p:blipFill>
        <p:spPr>
          <a:xfrm>
            <a:off x="0" y="6232656"/>
            <a:ext cx="12192000" cy="6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13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3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55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57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97691"/>
            <a:ext cx="5378624" cy="6402614"/>
            <a:chOff x="-19221" y="197691"/>
            <a:chExt cx="5378624" cy="6402614"/>
          </a:xfrm>
        </p:grpSpPr>
        <p:sp>
          <p:nvSpPr>
            <p:cNvPr id="67" name="Freeform: Shape 58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: Shape 59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: Shape 60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: Shape 61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F22051B-FE6F-4492-A2CE-AE4AE6FC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121701"/>
            <a:ext cx="3476488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 meu rol com a Coordinadora de coneixement d’IPAs a l’ICO</a:t>
            </a:r>
            <a:br>
              <a:rPr lang="en-US" sz="2200" b="0" i="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2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4" name="Marcador de contenido 3">
            <a:extLst>
              <a:ext uri="{FF2B5EF4-FFF2-40B4-BE49-F238E27FC236}">
                <a16:creationId xmlns:a16="http://schemas.microsoft.com/office/drawing/2014/main" id="{AB6098E9-AADF-4244-B77F-2B980D568E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776246"/>
              </p:ext>
            </p:extLst>
          </p:nvPr>
        </p:nvGraphicFramePr>
        <p:xfrm>
          <a:off x="4581727" y="338762"/>
          <a:ext cx="6488727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4" name="Imagen 43">
            <a:extLst>
              <a:ext uri="{FF2B5EF4-FFF2-40B4-BE49-F238E27FC236}">
                <a16:creationId xmlns:a16="http://schemas.microsoft.com/office/drawing/2014/main" id="{27316BF1-4A5C-45C2-83AC-859272AED41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963" t="86034" r="23129" b="8862"/>
          <a:stretch/>
        </p:blipFill>
        <p:spPr>
          <a:xfrm>
            <a:off x="0" y="6232656"/>
            <a:ext cx="12192000" cy="6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01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CBE965-3561-423A-93FA-09E548C4F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ca-ES" sz="2800" dirty="0">
                <a:solidFill>
                  <a:schemeClr val="tx2"/>
                </a:solidFill>
                <a:latin typeface="Calibri" panose="020F0502020204030204" pitchFamily="34" charset="0"/>
              </a:rPr>
              <a:t>El r</a:t>
            </a:r>
            <a:r>
              <a:rPr lang="ca-ES" sz="28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ol de la coordinació d’infermeres de pràctica avançada a l’ICO</a:t>
            </a:r>
            <a:br>
              <a:rPr lang="ca-ES" sz="28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</a:br>
            <a:r>
              <a:rPr lang="ca-ES" sz="28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Projectes de futur</a:t>
            </a:r>
            <a:br>
              <a:rPr lang="es-ES" sz="28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</a:br>
            <a:endParaRPr lang="ca-ES" sz="2800" dirty="0">
              <a:solidFill>
                <a:schemeClr val="tx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46" name="Freeform: Shape 34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36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219463-70E4-45CB-AF89-5DAD38228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448" y="2981374"/>
            <a:ext cx="5132797" cy="3595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400" dirty="0">
                <a:solidFill>
                  <a:schemeClr val="tx2"/>
                </a:solidFill>
              </a:rPr>
              <a:t>Aconseguir temps laboral:</a:t>
            </a:r>
          </a:p>
          <a:p>
            <a:pPr lvl="1"/>
            <a:r>
              <a:rPr lang="ca-ES" dirty="0">
                <a:solidFill>
                  <a:schemeClr val="tx2"/>
                </a:solidFill>
              </a:rPr>
              <a:t>Llegir literatura científica </a:t>
            </a:r>
          </a:p>
          <a:p>
            <a:pPr lvl="1"/>
            <a:r>
              <a:rPr lang="ca-ES" dirty="0">
                <a:solidFill>
                  <a:schemeClr val="tx2"/>
                </a:solidFill>
              </a:rPr>
              <a:t>Investigar </a:t>
            </a:r>
          </a:p>
          <a:p>
            <a:pPr marL="0" indent="0">
              <a:buNone/>
            </a:pPr>
            <a:r>
              <a:rPr lang="ca-ES" sz="2400" dirty="0">
                <a:solidFill>
                  <a:schemeClr val="tx2"/>
                </a:solidFill>
              </a:rPr>
              <a:t>Investigar IPA entorn </a:t>
            </a:r>
            <a:r>
              <a:rPr lang="ca-ES" sz="2400" dirty="0" err="1">
                <a:solidFill>
                  <a:schemeClr val="tx2"/>
                </a:solidFill>
              </a:rPr>
              <a:t>oncohematològic</a:t>
            </a:r>
            <a:r>
              <a:rPr lang="ca-ES" sz="2400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ca-ES" dirty="0">
                <a:solidFill>
                  <a:schemeClr val="tx2"/>
                </a:solidFill>
              </a:rPr>
              <a:t>Desenvolupar models</a:t>
            </a:r>
          </a:p>
          <a:p>
            <a:pPr lvl="1"/>
            <a:r>
              <a:rPr lang="ca-ES" dirty="0">
                <a:solidFill>
                  <a:schemeClr val="tx2"/>
                </a:solidFill>
              </a:rPr>
              <a:t>Avaluar </a:t>
            </a:r>
          </a:p>
          <a:p>
            <a:pPr lvl="1"/>
            <a:r>
              <a:rPr lang="ca-ES" dirty="0">
                <a:solidFill>
                  <a:schemeClr val="tx2"/>
                </a:solidFill>
              </a:rPr>
              <a:t>Publicar</a:t>
            </a:r>
          </a:p>
          <a:p>
            <a:pPr marL="0" indent="0">
              <a:buNone/>
            </a:pPr>
            <a:endParaRPr lang="ca-E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a-ES" sz="1800" dirty="0">
              <a:solidFill>
                <a:schemeClr val="tx2"/>
              </a:solidFill>
            </a:endParaRPr>
          </a:p>
        </p:txBody>
      </p:sp>
      <p:grpSp>
        <p:nvGrpSpPr>
          <p:cNvPr id="48" name="Group 39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9" name="Freeform: Shape 40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1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42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43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Imagen 38">
            <a:extLst>
              <a:ext uri="{FF2B5EF4-FFF2-40B4-BE49-F238E27FC236}">
                <a16:creationId xmlns:a16="http://schemas.microsoft.com/office/drawing/2014/main" id="{C6553670-BBF1-425A-BB64-65FF58F08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63" t="86034" r="23129" b="8862"/>
          <a:stretch/>
        </p:blipFill>
        <p:spPr>
          <a:xfrm>
            <a:off x="0" y="6232656"/>
            <a:ext cx="12192000" cy="6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08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346416-A044-4FF3-B7B5-E45436E096E1}"/>
              </a:ext>
            </a:extLst>
          </p:cNvPr>
          <p:cNvSpPr txBox="1"/>
          <p:nvPr/>
        </p:nvSpPr>
        <p:spPr>
          <a:xfrm>
            <a:off x="1362721" y="5466016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Projecte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IPACAT 2022</a:t>
            </a:r>
            <a:b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Avenços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2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Pràctica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Avançada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les </a:t>
            </a:r>
            <a:r>
              <a:rPr lang="en-US" sz="2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Infermeres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Catalunya</a:t>
            </a: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501D18-8B12-4E77-A31F-0D7B653DE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721" y="2172705"/>
            <a:ext cx="9716125" cy="2609476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ca-ES" sz="5100" dirty="0"/>
              <a:t>Moltes gràcies per la vostra atenció!</a:t>
            </a:r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sz="4000" dirty="0"/>
              <a:t>Ana Rodríguez Ortega</a:t>
            </a:r>
          </a:p>
          <a:p>
            <a:pPr marL="0" indent="0">
              <a:buNone/>
            </a:pPr>
            <a:r>
              <a:rPr lang="en-US" sz="4000" dirty="0"/>
              <a:t>crodriguez@iconcologia.net</a:t>
            </a:r>
          </a:p>
          <a:p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4431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8BCA0B-D62C-4F17-8B9B-F3011FB57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br>
              <a:rPr lang="es-ES" sz="2100" b="0" i="0">
                <a:effectLst/>
                <a:latin typeface="Calibri" panose="020F0502020204030204" pitchFamily="34" charset="0"/>
              </a:rPr>
            </a:br>
            <a:r>
              <a:rPr lang="es-ES" sz="2100" b="0" i="0">
                <a:effectLst/>
                <a:latin typeface="Calibri" panose="020F0502020204030204" pitchFamily="34" charset="0"/>
              </a:rPr>
              <a:t>Inicis de la IPA a l’ICO. </a:t>
            </a:r>
            <a:r>
              <a:rPr lang="es-ES" sz="2100">
                <a:latin typeface="Calibri" panose="020F0502020204030204" pitchFamily="34" charset="0"/>
              </a:rPr>
              <a:t>Una mica d’h</a:t>
            </a:r>
            <a:r>
              <a:rPr lang="es-ES" sz="2100" b="0" i="0">
                <a:effectLst/>
                <a:latin typeface="Calibri" panose="020F0502020204030204" pitchFamily="34" charset="0"/>
              </a:rPr>
              <a:t>istòria</a:t>
            </a:r>
            <a:br>
              <a:rPr lang="es-ES" sz="2100" b="0" i="0">
                <a:effectLst/>
                <a:latin typeface="Calibri" panose="020F0502020204030204" pitchFamily="34" charset="0"/>
              </a:rPr>
            </a:br>
            <a:r>
              <a:rPr lang="es-ES" sz="2100" b="0" i="0">
                <a:effectLst/>
                <a:latin typeface="Calibri" panose="020F0502020204030204" pitchFamily="34" charset="0"/>
              </a:rPr>
              <a:t> </a:t>
            </a:r>
            <a:br>
              <a:rPr lang="es-ES" sz="2100" b="0" i="0">
                <a:effectLst/>
                <a:latin typeface="Calibri" panose="020F0502020204030204" pitchFamily="34" charset="0"/>
              </a:rPr>
            </a:br>
            <a:endParaRPr lang="ca-ES" sz="2100"/>
          </a:p>
        </p:txBody>
      </p:sp>
      <p:sp>
        <p:nvSpPr>
          <p:cNvPr id="58" name="Oval 5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B31B770-1FF9-415B-AB40-F4B96345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4" t="30106" r="57820" b="25472"/>
          <a:stretch/>
        </p:blipFill>
        <p:spPr>
          <a:xfrm>
            <a:off x="7611124" y="2826935"/>
            <a:ext cx="4515773" cy="3350028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59" name="Arc 5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Vista de una ciudad&#10;&#10;Descripción generada automáticamente con confianza baja">
            <a:extLst>
              <a:ext uri="{FF2B5EF4-FFF2-40B4-BE49-F238E27FC236}">
                <a16:creationId xmlns:a16="http://schemas.microsoft.com/office/drawing/2014/main" id="{747332C1-9C73-8F89-126F-30008211BE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56" r="7448" b="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7BC529F-8BC4-4018-A674-788CC259CA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265966"/>
              </p:ext>
            </p:extLst>
          </p:nvPr>
        </p:nvGraphicFramePr>
        <p:xfrm>
          <a:off x="838201" y="1541541"/>
          <a:ext cx="509219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7" name="Imagen 46">
            <a:extLst>
              <a:ext uri="{FF2B5EF4-FFF2-40B4-BE49-F238E27FC236}">
                <a16:creationId xmlns:a16="http://schemas.microsoft.com/office/drawing/2014/main" id="{4590A923-8B42-49DF-8ED8-87E3D3419E8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963" t="86034" r="23129" b="8862"/>
          <a:stretch/>
        </p:blipFill>
        <p:spPr>
          <a:xfrm>
            <a:off x="0" y="6232656"/>
            <a:ext cx="12192000" cy="6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10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8BCA0B-D62C-4F17-8B9B-F3011FB57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br>
              <a:rPr lang="es-ES" b="0" i="0" dirty="0">
                <a:effectLst/>
                <a:latin typeface="Calibri" panose="020F0502020204030204" pitchFamily="34" charset="0"/>
              </a:rPr>
            </a:br>
            <a:r>
              <a:rPr lang="ca-ES" dirty="0">
                <a:latin typeface="Calibri" panose="020F0502020204030204" pitchFamily="34" charset="0"/>
              </a:rPr>
              <a:t>Nombre </a:t>
            </a:r>
            <a:r>
              <a:rPr lang="ca-ES" dirty="0" err="1">
                <a:latin typeface="Calibri" panose="020F0502020204030204" pitchFamily="34" charset="0"/>
              </a:rPr>
              <a:t>d’IPAs</a:t>
            </a:r>
            <a:r>
              <a:rPr lang="ca-ES" dirty="0">
                <a:latin typeface="Calibri" panose="020F0502020204030204" pitchFamily="34" charset="0"/>
              </a:rPr>
              <a:t> a ICO actualment</a:t>
            </a:r>
            <a:endParaRPr lang="ca-ES" dirty="0"/>
          </a:p>
        </p:txBody>
      </p:sp>
      <p:pic>
        <p:nvPicPr>
          <p:cNvPr id="32" name="Picture 31" descr="Patrón de fondo&#10;&#10;Descripción generada automáticamente">
            <a:extLst>
              <a:ext uri="{FF2B5EF4-FFF2-40B4-BE49-F238E27FC236}">
                <a16:creationId xmlns:a16="http://schemas.microsoft.com/office/drawing/2014/main" id="{115C0917-D9F9-2F4A-44AA-F34F24669D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93" r="25356" b="-1"/>
          <a:stretch/>
        </p:blipFill>
        <p:spPr>
          <a:xfrm>
            <a:off x="6848918" y="1674448"/>
            <a:ext cx="450488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8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831B1C63-B0B9-408D-A194-719C1811AD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180673"/>
              </p:ext>
            </p:extLst>
          </p:nvPr>
        </p:nvGraphicFramePr>
        <p:xfrm>
          <a:off x="838200" y="171909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" name="Imagen 40">
            <a:extLst>
              <a:ext uri="{FF2B5EF4-FFF2-40B4-BE49-F238E27FC236}">
                <a16:creationId xmlns:a16="http://schemas.microsoft.com/office/drawing/2014/main" id="{E3F4D261-84C2-4C8F-A7F7-2C1FD355FBA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963" t="86034" r="23129" b="8862"/>
          <a:stretch/>
        </p:blipFill>
        <p:spPr>
          <a:xfrm>
            <a:off x="0" y="6232656"/>
            <a:ext cx="12192000" cy="6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8BCA0B-D62C-4F17-8B9B-F3011FB57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br>
              <a:rPr lang="es-ES" sz="2500" b="0" i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es-ES" sz="2500">
                <a:solidFill>
                  <a:srgbClr val="FFFFFF"/>
                </a:solidFill>
                <a:latin typeface="Calibri" panose="020F0502020204030204" pitchFamily="34" charset="0"/>
              </a:rPr>
              <a:t>Quines necessitats hi havia?</a:t>
            </a:r>
            <a:br>
              <a:rPr lang="es-ES" sz="2500" b="0" i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es-ES" sz="2500" b="0" i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es-ES" sz="2500" b="0" i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endParaRPr lang="ca-ES" sz="2500">
              <a:solidFill>
                <a:srgbClr val="FFFFFF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A8E51C6-B0BB-4E38-9BBF-F25C68517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599846"/>
              </p:ext>
            </p:extLst>
          </p:nvPr>
        </p:nvGraphicFramePr>
        <p:xfrm>
          <a:off x="632085" y="2356000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7F864053-5640-490A-B959-574FD12AD64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963" t="86034" r="23129" b="8862"/>
          <a:stretch/>
        </p:blipFill>
        <p:spPr>
          <a:xfrm>
            <a:off x="0" y="6232656"/>
            <a:ext cx="12192000" cy="6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1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8BCA0B-D62C-4F17-8B9B-F3011FB57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Entorns d’incorporació de la IPA a l’ICO</a:t>
            </a:r>
            <a:br>
              <a:rPr lang="en-US" sz="34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4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en-US" sz="3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A6E6C201-2ABD-D1A8-DFD9-C3B3D1F0F7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638394"/>
              </p:ext>
            </p:extLst>
          </p:nvPr>
        </p:nvGraphicFramePr>
        <p:xfrm>
          <a:off x="4722535" y="446946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Imagen 20">
            <a:extLst>
              <a:ext uri="{FF2B5EF4-FFF2-40B4-BE49-F238E27FC236}">
                <a16:creationId xmlns:a16="http://schemas.microsoft.com/office/drawing/2014/main" id="{6F2A2737-B02B-477A-83D1-772878F028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963" t="86034" r="23129" b="8862"/>
          <a:stretch/>
        </p:blipFill>
        <p:spPr>
          <a:xfrm>
            <a:off x="0" y="6232656"/>
            <a:ext cx="12192000" cy="6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45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0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3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3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6C134B-E0E4-4CC3-9C84-B2FC8307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b="0" i="0">
                <a:solidFill>
                  <a:srgbClr val="FFFFFF"/>
                </a:solidFill>
                <a:effectLst/>
              </a:rPr>
              <a:t>Funcions IPAs UFAOS i CCEE I</a:t>
            </a:r>
            <a:br>
              <a:rPr lang="en-US" sz="4000" b="0" i="0">
                <a:solidFill>
                  <a:srgbClr val="FFFFFF"/>
                </a:solidFill>
                <a:effectLst/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132C361E-5A38-43EF-926F-D996E1943C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745342"/>
              </p:ext>
            </p:extLst>
          </p:nvPr>
        </p:nvGraphicFramePr>
        <p:xfrm>
          <a:off x="4971948" y="99661"/>
          <a:ext cx="6245194" cy="6220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" name="Imagen 31">
            <a:extLst>
              <a:ext uri="{FF2B5EF4-FFF2-40B4-BE49-F238E27FC236}">
                <a16:creationId xmlns:a16="http://schemas.microsoft.com/office/drawing/2014/main" id="{F2AF81EA-A96D-4C5F-B9D8-407733291E2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963" t="86034" r="23129" b="8862"/>
          <a:stretch/>
        </p:blipFill>
        <p:spPr>
          <a:xfrm>
            <a:off x="0" y="6232656"/>
            <a:ext cx="12192000" cy="6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9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6C134B-E0E4-4CC3-9C84-B2FC8307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b="0" i="0">
                <a:solidFill>
                  <a:srgbClr val="FFFFFF"/>
                </a:solidFill>
                <a:effectLst/>
              </a:rPr>
              <a:t>Funcions</a:t>
            </a:r>
            <a:r>
              <a:rPr lang="en-US" sz="4000">
                <a:solidFill>
                  <a:srgbClr val="FFFFFF"/>
                </a:solidFill>
              </a:rPr>
              <a:t> </a:t>
            </a:r>
            <a:r>
              <a:rPr lang="en-US" sz="4000" b="0" i="0">
                <a:solidFill>
                  <a:srgbClr val="FFFFFF"/>
                </a:solidFill>
                <a:effectLst/>
              </a:rPr>
              <a:t>IPAs UFAOS i CCEE II</a:t>
            </a:r>
            <a:br>
              <a:rPr lang="en-US" sz="4000" b="0" i="0">
                <a:solidFill>
                  <a:srgbClr val="FFFFFF"/>
                </a:solidFill>
                <a:effectLst/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DB160E5D-F8A5-4234-BDAE-4B2A5F3F1C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258981"/>
              </p:ext>
            </p:extLst>
          </p:nvPr>
        </p:nvGraphicFramePr>
        <p:xfrm>
          <a:off x="4930275" y="-86477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Imagen 25">
            <a:extLst>
              <a:ext uri="{FF2B5EF4-FFF2-40B4-BE49-F238E27FC236}">
                <a16:creationId xmlns:a16="http://schemas.microsoft.com/office/drawing/2014/main" id="{230A9C7E-58D4-4390-A82A-865EE7DE31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963" t="86034" r="23129" b="8862"/>
          <a:stretch/>
        </p:blipFill>
        <p:spPr>
          <a:xfrm>
            <a:off x="0" y="6232656"/>
            <a:ext cx="12192000" cy="6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28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6C134B-E0E4-4CC3-9C84-B2FC8307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b="0" i="0">
                <a:solidFill>
                  <a:srgbClr val="FFFFFF"/>
                </a:solidFill>
                <a:effectLst/>
              </a:rPr>
              <a:t>Funcions</a:t>
            </a:r>
            <a:r>
              <a:rPr lang="en-US" sz="4000">
                <a:solidFill>
                  <a:srgbClr val="FFFFFF"/>
                </a:solidFill>
              </a:rPr>
              <a:t> </a:t>
            </a:r>
            <a:r>
              <a:rPr lang="en-US" sz="4000" b="0" i="0">
                <a:solidFill>
                  <a:srgbClr val="FFFFFF"/>
                </a:solidFill>
                <a:effectLst/>
              </a:rPr>
              <a:t>IPAs</a:t>
            </a:r>
            <a:r>
              <a:rPr lang="en-US" sz="4000">
                <a:solidFill>
                  <a:srgbClr val="FFFFFF"/>
                </a:solidFill>
              </a:rPr>
              <a:t> </a:t>
            </a:r>
            <a:r>
              <a:rPr lang="en-US" sz="4000" b="0" i="0">
                <a:solidFill>
                  <a:srgbClr val="FFFFFF"/>
                </a:solidFill>
                <a:effectLst/>
              </a:rPr>
              <a:t>UFAOS i CCEE III</a:t>
            </a:r>
            <a:br>
              <a:rPr lang="en-US" sz="4000" b="0" i="0">
                <a:solidFill>
                  <a:srgbClr val="FFFFFF"/>
                </a:solidFill>
                <a:effectLst/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5AC058B-23D6-499D-B734-330E9F4E98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626368"/>
              </p:ext>
            </p:extLst>
          </p:nvPr>
        </p:nvGraphicFramePr>
        <p:xfrm>
          <a:off x="4985886" y="231007"/>
          <a:ext cx="6164467" cy="5912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Imagen 24">
            <a:extLst>
              <a:ext uri="{FF2B5EF4-FFF2-40B4-BE49-F238E27FC236}">
                <a16:creationId xmlns:a16="http://schemas.microsoft.com/office/drawing/2014/main" id="{C958234F-BFAD-4F65-A2D2-FC74B7BC27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963" t="86034" r="23129" b="8862"/>
          <a:stretch/>
        </p:blipFill>
        <p:spPr>
          <a:xfrm>
            <a:off x="0" y="6232656"/>
            <a:ext cx="12192000" cy="6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6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AF45C7-35A3-430D-AAED-9BB7EF6AC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 fontScale="90000"/>
          </a:bodyPr>
          <a:lstStyle/>
          <a:p>
            <a:r>
              <a:rPr lang="ca-ES" sz="3600" dirty="0">
                <a:solidFill>
                  <a:schemeClr val="tx2"/>
                </a:solidFill>
                <a:latin typeface="Calibri" panose="020F0502020204030204" pitchFamily="34" charset="0"/>
              </a:rPr>
              <a:t>C</a:t>
            </a:r>
            <a:r>
              <a:rPr lang="ca-ES" sz="36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ertificació IPA ICO </a:t>
            </a:r>
            <a:br>
              <a:rPr lang="ca-ES" sz="36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</a:br>
            <a:r>
              <a:rPr lang="ca-ES" sz="3600" dirty="0">
                <a:solidFill>
                  <a:schemeClr val="tx2"/>
                </a:solidFill>
                <a:latin typeface="Calibri" panose="020F0502020204030204" pitchFamily="34" charset="0"/>
              </a:rPr>
              <a:t>E</a:t>
            </a:r>
            <a:r>
              <a:rPr lang="ca-ES" sz="36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laboració programa 2021 </a:t>
            </a:r>
            <a:endParaRPr lang="ca-ES" sz="3600" dirty="0">
              <a:solidFill>
                <a:schemeClr val="tx2"/>
              </a:solidFill>
            </a:endParaRPr>
          </a:p>
        </p:txBody>
      </p:sp>
      <p:grpSp>
        <p:nvGrpSpPr>
          <p:cNvPr id="82" name="Group 68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83" name="Freeform: Shape 69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70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71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72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B46C2A0-686B-42DB-9311-45811A27F8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32" t="17647" r="29806" b="10291"/>
          <a:stretch/>
        </p:blipFill>
        <p:spPr>
          <a:xfrm>
            <a:off x="7530839" y="2355554"/>
            <a:ext cx="4142232" cy="2857371"/>
          </a:xfrm>
          <a:prstGeom prst="rect">
            <a:avLst/>
          </a:prstGeom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DBA2D20-FA68-5D53-D841-8AAB11166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737695"/>
              </p:ext>
            </p:extLst>
          </p:nvPr>
        </p:nvGraphicFramePr>
        <p:xfrm>
          <a:off x="417631" y="2355554"/>
          <a:ext cx="5153371" cy="3644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2" name="Imagen 61">
            <a:extLst>
              <a:ext uri="{FF2B5EF4-FFF2-40B4-BE49-F238E27FC236}">
                <a16:creationId xmlns:a16="http://schemas.microsoft.com/office/drawing/2014/main" id="{ECA4CD5F-4CD5-4861-BFC2-F83CE30F18A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963" t="86034" r="23129" b="8862"/>
          <a:stretch/>
        </p:blipFill>
        <p:spPr>
          <a:xfrm>
            <a:off x="0" y="6232656"/>
            <a:ext cx="12192000" cy="6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766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</TotalTime>
  <Words>1344</Words>
  <Application>Microsoft Office PowerPoint</Application>
  <PresentationFormat>Panorámica</PresentationFormat>
  <Paragraphs>169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Projecte IPACAT 2022  Avenços en la Pràctica Avançada de les Infermeres a Catalunya</vt:lpstr>
      <vt:lpstr> Inicis de la IPA a l’ICO. Una mica d’història   </vt:lpstr>
      <vt:lpstr> Nombre d’IPAs a ICO actualment</vt:lpstr>
      <vt:lpstr> Quines necessitats hi havia?   </vt:lpstr>
      <vt:lpstr>Entorns d’incorporació de la IPA a l’ICO  </vt:lpstr>
      <vt:lpstr>Funcions IPAs UFAOS i CCEE I </vt:lpstr>
      <vt:lpstr>Funcions IPAs UFAOS i CCEE II </vt:lpstr>
      <vt:lpstr>Funcions IPAs UFAOS i CCEE III </vt:lpstr>
      <vt:lpstr>Certificació IPA ICO  Elaboració programa 2021 </vt:lpstr>
      <vt:lpstr>Criteris accés al programa Certificació IPA ICO </vt:lpstr>
      <vt:lpstr>Certificació de la IPA a l’ICO Evolució del programa de certificació </vt:lpstr>
      <vt:lpstr>  Suports per desenvolupar  el rol de IPA?  </vt:lpstr>
      <vt:lpstr>Dificultats per desenvolupar el rol de IPA?</vt:lpstr>
      <vt:lpstr>Desenvolupament professional fins a ser Coordinadora de coneixement d’IPAs a l’ICO </vt:lpstr>
      <vt:lpstr>El meu rol com a Coordinadora de coneixement d’IPAs a l’ICO </vt:lpstr>
      <vt:lpstr>El meu rol com a Coordinadora de coneixement d’IPAs a l’ICO </vt:lpstr>
      <vt:lpstr>El rol de la coordinació d’infermeres de pràctica avançada a l’ICO Projectes de futur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Diccionari clínic  Infermeria ICO</dc:title>
  <dc:creator>RODRIGUEZ ORTEGA, ANA</dc:creator>
  <cp:lastModifiedBy>RODRIGUEZ ORTEGA, ANA</cp:lastModifiedBy>
  <cp:revision>12</cp:revision>
  <dcterms:created xsi:type="dcterms:W3CDTF">2022-03-01T12:34:30Z</dcterms:created>
  <dcterms:modified xsi:type="dcterms:W3CDTF">2022-05-16T08:11:51Z</dcterms:modified>
</cp:coreProperties>
</file>