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6858000" cy="9144000" type="screen4x3"/>
  <p:notesSz cx="7099300" cy="10234613"/>
  <p:defaultTextStyle>
    <a:defPPr>
      <a:defRPr lang="es-ES"/>
    </a:defPPr>
    <a:lvl1pPr marL="0" algn="l" defTabSz="531724" rtl="0" eaLnBrk="1" latinLnBrk="0" hangingPunct="1">
      <a:defRPr sz="1047" kern="1200">
        <a:solidFill>
          <a:schemeClr val="tx1"/>
        </a:solidFill>
        <a:latin typeface="+mn-lt"/>
        <a:ea typeface="+mn-ea"/>
        <a:cs typeface="+mn-cs"/>
      </a:defRPr>
    </a:lvl1pPr>
    <a:lvl2pPr marL="265862" algn="l" defTabSz="531724" rtl="0" eaLnBrk="1" latinLnBrk="0" hangingPunct="1">
      <a:defRPr sz="1047" kern="1200">
        <a:solidFill>
          <a:schemeClr val="tx1"/>
        </a:solidFill>
        <a:latin typeface="+mn-lt"/>
        <a:ea typeface="+mn-ea"/>
        <a:cs typeface="+mn-cs"/>
      </a:defRPr>
    </a:lvl2pPr>
    <a:lvl3pPr marL="531724" algn="l" defTabSz="531724" rtl="0" eaLnBrk="1" latinLnBrk="0" hangingPunct="1">
      <a:defRPr sz="1047" kern="1200">
        <a:solidFill>
          <a:schemeClr val="tx1"/>
        </a:solidFill>
        <a:latin typeface="+mn-lt"/>
        <a:ea typeface="+mn-ea"/>
        <a:cs typeface="+mn-cs"/>
      </a:defRPr>
    </a:lvl3pPr>
    <a:lvl4pPr marL="797585" algn="l" defTabSz="531724" rtl="0" eaLnBrk="1" latinLnBrk="0" hangingPunct="1">
      <a:defRPr sz="1047" kern="1200">
        <a:solidFill>
          <a:schemeClr val="tx1"/>
        </a:solidFill>
        <a:latin typeface="+mn-lt"/>
        <a:ea typeface="+mn-ea"/>
        <a:cs typeface="+mn-cs"/>
      </a:defRPr>
    </a:lvl4pPr>
    <a:lvl5pPr marL="1063447" algn="l" defTabSz="531724" rtl="0" eaLnBrk="1" latinLnBrk="0" hangingPunct="1">
      <a:defRPr sz="1047" kern="1200">
        <a:solidFill>
          <a:schemeClr val="tx1"/>
        </a:solidFill>
        <a:latin typeface="+mn-lt"/>
        <a:ea typeface="+mn-ea"/>
        <a:cs typeface="+mn-cs"/>
      </a:defRPr>
    </a:lvl5pPr>
    <a:lvl6pPr marL="1329309" algn="l" defTabSz="531724" rtl="0" eaLnBrk="1" latinLnBrk="0" hangingPunct="1">
      <a:defRPr sz="1047" kern="1200">
        <a:solidFill>
          <a:schemeClr val="tx1"/>
        </a:solidFill>
        <a:latin typeface="+mn-lt"/>
        <a:ea typeface="+mn-ea"/>
        <a:cs typeface="+mn-cs"/>
      </a:defRPr>
    </a:lvl6pPr>
    <a:lvl7pPr marL="1595171" algn="l" defTabSz="531724" rtl="0" eaLnBrk="1" latinLnBrk="0" hangingPunct="1">
      <a:defRPr sz="1047" kern="1200">
        <a:solidFill>
          <a:schemeClr val="tx1"/>
        </a:solidFill>
        <a:latin typeface="+mn-lt"/>
        <a:ea typeface="+mn-ea"/>
        <a:cs typeface="+mn-cs"/>
      </a:defRPr>
    </a:lvl7pPr>
    <a:lvl8pPr marL="1861033" algn="l" defTabSz="531724" rtl="0" eaLnBrk="1" latinLnBrk="0" hangingPunct="1">
      <a:defRPr sz="1047" kern="1200">
        <a:solidFill>
          <a:schemeClr val="tx1"/>
        </a:solidFill>
        <a:latin typeface="+mn-lt"/>
        <a:ea typeface="+mn-ea"/>
        <a:cs typeface="+mn-cs"/>
      </a:defRPr>
    </a:lvl8pPr>
    <a:lvl9pPr marL="2126894" algn="l" defTabSz="531724" rtl="0" eaLnBrk="1" latinLnBrk="0" hangingPunct="1">
      <a:defRPr sz="104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 userDrawn="1">
          <p15:clr>
            <a:srgbClr val="A4A3A4"/>
          </p15:clr>
        </p15:guide>
        <p15:guide id="3" pos="2160" userDrawn="1">
          <p15:clr>
            <a:srgbClr val="A4A3A4"/>
          </p15:clr>
        </p15:guide>
        <p15:guide id="4" pos="42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F1DD"/>
    <a:srgbClr val="BAECD2"/>
    <a:srgbClr val="B1E9CC"/>
    <a:srgbClr val="2C9C61"/>
    <a:srgbClr val="9DE3BE"/>
    <a:srgbClr val="8DDFB4"/>
    <a:srgbClr val="45B5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62" autoAdjust="0"/>
    <p:restoredTop sz="94660"/>
  </p:normalViewPr>
  <p:slideViewPr>
    <p:cSldViewPr showGuides="1">
      <p:cViewPr varScale="1">
        <p:scale>
          <a:sx n="83" d="100"/>
          <a:sy n="83" d="100"/>
        </p:scale>
        <p:origin x="3618" y="-612"/>
      </p:cViewPr>
      <p:guideLst>
        <p:guide orient="horz" pos="113"/>
        <p:guide pos="2160"/>
        <p:guide pos="4201"/>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C90AAEB5-1E98-40DA-ACB5-795FA77E61C1}" type="datetimeFigureOut">
              <a:rPr lang="es-ES" smtClean="0"/>
              <a:t>03/10/2019</a:t>
            </a:fld>
            <a:endParaRPr lang="es-ES"/>
          </a:p>
        </p:txBody>
      </p:sp>
      <p:sp>
        <p:nvSpPr>
          <p:cNvPr id="4" name="3 Marcador de imagen de diapositiva"/>
          <p:cNvSpPr>
            <a:spLocks noGrp="1" noRot="1" noChangeAspect="1"/>
          </p:cNvSpPr>
          <p:nvPr>
            <p:ph type="sldImg" idx="2"/>
          </p:nvPr>
        </p:nvSpPr>
        <p:spPr>
          <a:xfrm>
            <a:off x="2111375" y="768350"/>
            <a:ext cx="2876550" cy="3836988"/>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673F3D24-39FB-441C-913D-3088853BE0DB}" type="slidenum">
              <a:rPr lang="es-ES" smtClean="0"/>
              <a:t>‹Nº›</a:t>
            </a:fld>
            <a:endParaRPr lang="es-ES"/>
          </a:p>
        </p:txBody>
      </p:sp>
    </p:spTree>
    <p:extLst>
      <p:ext uri="{BB962C8B-B14F-4D97-AF65-F5344CB8AC3E}">
        <p14:creationId xmlns:p14="http://schemas.microsoft.com/office/powerpoint/2010/main" val="3842959661"/>
      </p:ext>
    </p:extLst>
  </p:cSld>
  <p:clrMap bg1="lt1" tx1="dk1" bg2="lt2" tx2="dk2" accent1="accent1" accent2="accent2" accent3="accent3" accent4="accent4" accent5="accent5" accent6="accent6" hlink="hlink" folHlink="folHlink"/>
  <p:notesStyle>
    <a:lvl1pPr marL="0" algn="l" defTabSz="531724" rtl="0" eaLnBrk="1" latinLnBrk="0" hangingPunct="1">
      <a:defRPr sz="698" kern="1200">
        <a:solidFill>
          <a:schemeClr val="tx1"/>
        </a:solidFill>
        <a:latin typeface="+mn-lt"/>
        <a:ea typeface="+mn-ea"/>
        <a:cs typeface="+mn-cs"/>
      </a:defRPr>
    </a:lvl1pPr>
    <a:lvl2pPr marL="265862" algn="l" defTabSz="531724" rtl="0" eaLnBrk="1" latinLnBrk="0" hangingPunct="1">
      <a:defRPr sz="698" kern="1200">
        <a:solidFill>
          <a:schemeClr val="tx1"/>
        </a:solidFill>
        <a:latin typeface="+mn-lt"/>
        <a:ea typeface="+mn-ea"/>
        <a:cs typeface="+mn-cs"/>
      </a:defRPr>
    </a:lvl2pPr>
    <a:lvl3pPr marL="531724" algn="l" defTabSz="531724" rtl="0" eaLnBrk="1" latinLnBrk="0" hangingPunct="1">
      <a:defRPr sz="698" kern="1200">
        <a:solidFill>
          <a:schemeClr val="tx1"/>
        </a:solidFill>
        <a:latin typeface="+mn-lt"/>
        <a:ea typeface="+mn-ea"/>
        <a:cs typeface="+mn-cs"/>
      </a:defRPr>
    </a:lvl3pPr>
    <a:lvl4pPr marL="797585" algn="l" defTabSz="531724" rtl="0" eaLnBrk="1" latinLnBrk="0" hangingPunct="1">
      <a:defRPr sz="698" kern="1200">
        <a:solidFill>
          <a:schemeClr val="tx1"/>
        </a:solidFill>
        <a:latin typeface="+mn-lt"/>
        <a:ea typeface="+mn-ea"/>
        <a:cs typeface="+mn-cs"/>
      </a:defRPr>
    </a:lvl4pPr>
    <a:lvl5pPr marL="1063447" algn="l" defTabSz="531724" rtl="0" eaLnBrk="1" latinLnBrk="0" hangingPunct="1">
      <a:defRPr sz="698" kern="1200">
        <a:solidFill>
          <a:schemeClr val="tx1"/>
        </a:solidFill>
        <a:latin typeface="+mn-lt"/>
        <a:ea typeface="+mn-ea"/>
        <a:cs typeface="+mn-cs"/>
      </a:defRPr>
    </a:lvl5pPr>
    <a:lvl6pPr marL="1329309" algn="l" defTabSz="531724" rtl="0" eaLnBrk="1" latinLnBrk="0" hangingPunct="1">
      <a:defRPr sz="698" kern="1200">
        <a:solidFill>
          <a:schemeClr val="tx1"/>
        </a:solidFill>
        <a:latin typeface="+mn-lt"/>
        <a:ea typeface="+mn-ea"/>
        <a:cs typeface="+mn-cs"/>
      </a:defRPr>
    </a:lvl6pPr>
    <a:lvl7pPr marL="1595171" algn="l" defTabSz="531724" rtl="0" eaLnBrk="1" latinLnBrk="0" hangingPunct="1">
      <a:defRPr sz="698" kern="1200">
        <a:solidFill>
          <a:schemeClr val="tx1"/>
        </a:solidFill>
        <a:latin typeface="+mn-lt"/>
        <a:ea typeface="+mn-ea"/>
        <a:cs typeface="+mn-cs"/>
      </a:defRPr>
    </a:lvl7pPr>
    <a:lvl8pPr marL="1861033" algn="l" defTabSz="531724" rtl="0" eaLnBrk="1" latinLnBrk="0" hangingPunct="1">
      <a:defRPr sz="698" kern="1200">
        <a:solidFill>
          <a:schemeClr val="tx1"/>
        </a:solidFill>
        <a:latin typeface="+mn-lt"/>
        <a:ea typeface="+mn-ea"/>
        <a:cs typeface="+mn-cs"/>
      </a:defRPr>
    </a:lvl8pPr>
    <a:lvl9pPr marL="2126894" algn="l" defTabSz="531724" rtl="0" eaLnBrk="1" latinLnBrk="0" hangingPunct="1">
      <a:defRPr sz="6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514351" y="2840572"/>
            <a:ext cx="5829300" cy="1960033"/>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028701" y="5181601"/>
            <a:ext cx="4800600" cy="2336800"/>
          </a:xfrm>
        </p:spPr>
        <p:txBody>
          <a:bodyPr/>
          <a:lstStyle>
            <a:lvl1pPr marL="0" indent="0" algn="ctr">
              <a:buNone/>
              <a:defRPr>
                <a:solidFill>
                  <a:schemeClr val="tx1">
                    <a:tint val="75000"/>
                  </a:schemeClr>
                </a:solidFill>
              </a:defRPr>
            </a:lvl1pPr>
            <a:lvl2pPr marL="1695682" indent="0" algn="ctr">
              <a:buNone/>
              <a:defRPr>
                <a:solidFill>
                  <a:schemeClr val="tx1">
                    <a:tint val="75000"/>
                  </a:schemeClr>
                </a:solidFill>
              </a:defRPr>
            </a:lvl2pPr>
            <a:lvl3pPr marL="3391363" indent="0" algn="ctr">
              <a:buNone/>
              <a:defRPr>
                <a:solidFill>
                  <a:schemeClr val="tx1">
                    <a:tint val="75000"/>
                  </a:schemeClr>
                </a:solidFill>
              </a:defRPr>
            </a:lvl3pPr>
            <a:lvl4pPr marL="5087041" indent="0" algn="ctr">
              <a:buNone/>
              <a:defRPr>
                <a:solidFill>
                  <a:schemeClr val="tx1">
                    <a:tint val="75000"/>
                  </a:schemeClr>
                </a:solidFill>
              </a:defRPr>
            </a:lvl4pPr>
            <a:lvl5pPr marL="6782722" indent="0" algn="ctr">
              <a:buNone/>
              <a:defRPr>
                <a:solidFill>
                  <a:schemeClr val="tx1">
                    <a:tint val="75000"/>
                  </a:schemeClr>
                </a:solidFill>
              </a:defRPr>
            </a:lvl5pPr>
            <a:lvl6pPr marL="8478404" indent="0" algn="ctr">
              <a:buNone/>
              <a:defRPr>
                <a:solidFill>
                  <a:schemeClr val="tx1">
                    <a:tint val="75000"/>
                  </a:schemeClr>
                </a:solidFill>
              </a:defRPr>
            </a:lvl6pPr>
            <a:lvl7pPr marL="10174084" indent="0" algn="ctr">
              <a:buNone/>
              <a:defRPr>
                <a:solidFill>
                  <a:schemeClr val="tx1">
                    <a:tint val="75000"/>
                  </a:schemeClr>
                </a:solidFill>
              </a:defRPr>
            </a:lvl7pPr>
            <a:lvl8pPr marL="11869763" indent="0" algn="ctr">
              <a:buNone/>
              <a:defRPr>
                <a:solidFill>
                  <a:schemeClr val="tx1">
                    <a:tint val="75000"/>
                  </a:schemeClr>
                </a:solidFill>
              </a:defRPr>
            </a:lvl8pPr>
            <a:lvl9pPr marL="13565444"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2920335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384004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3729037" y="488953"/>
            <a:ext cx="1157288" cy="104013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257176" y="488953"/>
            <a:ext cx="3357563" cy="104013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2791489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3616801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41735" y="5875867"/>
            <a:ext cx="5829300" cy="1816100"/>
          </a:xfrm>
        </p:spPr>
        <p:txBody>
          <a:bodyPr anchor="t"/>
          <a:lstStyle>
            <a:lvl1pPr algn="l">
              <a:defRPr sz="14834"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541735" y="3875619"/>
            <a:ext cx="5829300" cy="2000248"/>
          </a:xfrm>
        </p:spPr>
        <p:txBody>
          <a:bodyPr anchor="b"/>
          <a:lstStyle>
            <a:lvl1pPr marL="0" indent="0">
              <a:buNone/>
              <a:defRPr sz="7418">
                <a:solidFill>
                  <a:schemeClr val="tx1">
                    <a:tint val="75000"/>
                  </a:schemeClr>
                </a:solidFill>
              </a:defRPr>
            </a:lvl1pPr>
            <a:lvl2pPr marL="1695682" indent="0">
              <a:buNone/>
              <a:defRPr sz="6676">
                <a:solidFill>
                  <a:schemeClr val="tx1">
                    <a:tint val="75000"/>
                  </a:schemeClr>
                </a:solidFill>
              </a:defRPr>
            </a:lvl2pPr>
            <a:lvl3pPr marL="3391363" indent="0">
              <a:buNone/>
              <a:defRPr sz="5933">
                <a:solidFill>
                  <a:schemeClr val="tx1">
                    <a:tint val="75000"/>
                  </a:schemeClr>
                </a:solidFill>
              </a:defRPr>
            </a:lvl3pPr>
            <a:lvl4pPr marL="5087041" indent="0">
              <a:buNone/>
              <a:defRPr sz="5193">
                <a:solidFill>
                  <a:schemeClr val="tx1">
                    <a:tint val="75000"/>
                  </a:schemeClr>
                </a:solidFill>
              </a:defRPr>
            </a:lvl4pPr>
            <a:lvl5pPr marL="6782722" indent="0">
              <a:buNone/>
              <a:defRPr sz="5193">
                <a:solidFill>
                  <a:schemeClr val="tx1">
                    <a:tint val="75000"/>
                  </a:schemeClr>
                </a:solidFill>
              </a:defRPr>
            </a:lvl5pPr>
            <a:lvl6pPr marL="8478404" indent="0">
              <a:buNone/>
              <a:defRPr sz="5193">
                <a:solidFill>
                  <a:schemeClr val="tx1">
                    <a:tint val="75000"/>
                  </a:schemeClr>
                </a:solidFill>
              </a:defRPr>
            </a:lvl6pPr>
            <a:lvl7pPr marL="10174084" indent="0">
              <a:buNone/>
              <a:defRPr sz="5193">
                <a:solidFill>
                  <a:schemeClr val="tx1">
                    <a:tint val="75000"/>
                  </a:schemeClr>
                </a:solidFill>
              </a:defRPr>
            </a:lvl7pPr>
            <a:lvl8pPr marL="11869763" indent="0">
              <a:buNone/>
              <a:defRPr sz="5193">
                <a:solidFill>
                  <a:schemeClr val="tx1">
                    <a:tint val="75000"/>
                  </a:schemeClr>
                </a:solidFill>
              </a:defRPr>
            </a:lvl8pPr>
            <a:lvl9pPr marL="13565444" indent="0">
              <a:buNone/>
              <a:defRPr sz="5193">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1891867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257177" y="2844801"/>
            <a:ext cx="2257425" cy="8045451"/>
          </a:xfrm>
        </p:spPr>
        <p:txBody>
          <a:bodyPr/>
          <a:lstStyle>
            <a:lvl1pPr>
              <a:defRPr sz="10384"/>
            </a:lvl1pPr>
            <a:lvl2pPr>
              <a:defRPr sz="8901"/>
            </a:lvl2pPr>
            <a:lvl3pPr>
              <a:defRPr sz="7418"/>
            </a:lvl3pPr>
            <a:lvl4pPr>
              <a:defRPr sz="6676"/>
            </a:lvl4pPr>
            <a:lvl5pPr>
              <a:defRPr sz="6676"/>
            </a:lvl5pPr>
            <a:lvl6pPr>
              <a:defRPr sz="6676"/>
            </a:lvl6pPr>
            <a:lvl7pPr>
              <a:defRPr sz="6676"/>
            </a:lvl7pPr>
            <a:lvl8pPr>
              <a:defRPr sz="6676"/>
            </a:lvl8pPr>
            <a:lvl9pPr>
              <a:defRPr sz="6676"/>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2628902" y="2844801"/>
            <a:ext cx="2257425" cy="8045451"/>
          </a:xfrm>
        </p:spPr>
        <p:txBody>
          <a:bodyPr/>
          <a:lstStyle>
            <a:lvl1pPr>
              <a:defRPr sz="10384"/>
            </a:lvl1pPr>
            <a:lvl2pPr>
              <a:defRPr sz="8901"/>
            </a:lvl2pPr>
            <a:lvl3pPr>
              <a:defRPr sz="7418"/>
            </a:lvl3pPr>
            <a:lvl4pPr>
              <a:defRPr sz="6676"/>
            </a:lvl4pPr>
            <a:lvl5pPr>
              <a:defRPr sz="6676"/>
            </a:lvl5pPr>
            <a:lvl6pPr>
              <a:defRPr sz="6676"/>
            </a:lvl6pPr>
            <a:lvl7pPr>
              <a:defRPr sz="6676"/>
            </a:lvl7pPr>
            <a:lvl8pPr>
              <a:defRPr sz="6676"/>
            </a:lvl8pPr>
            <a:lvl9pPr>
              <a:defRPr sz="6676"/>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384889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42900" y="366184"/>
            <a:ext cx="6172200" cy="1524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342901" y="2046819"/>
            <a:ext cx="3030141" cy="853016"/>
          </a:xfrm>
        </p:spPr>
        <p:txBody>
          <a:bodyPr anchor="b"/>
          <a:lstStyle>
            <a:lvl1pPr marL="0" indent="0">
              <a:buNone/>
              <a:defRPr sz="8901" b="1"/>
            </a:lvl1pPr>
            <a:lvl2pPr marL="1695682" indent="0">
              <a:buNone/>
              <a:defRPr sz="7418" b="1"/>
            </a:lvl2pPr>
            <a:lvl3pPr marL="3391363" indent="0">
              <a:buNone/>
              <a:defRPr sz="6676" b="1"/>
            </a:lvl3pPr>
            <a:lvl4pPr marL="5087041" indent="0">
              <a:buNone/>
              <a:defRPr sz="5933" b="1"/>
            </a:lvl4pPr>
            <a:lvl5pPr marL="6782722" indent="0">
              <a:buNone/>
              <a:defRPr sz="5933" b="1"/>
            </a:lvl5pPr>
            <a:lvl6pPr marL="8478404" indent="0">
              <a:buNone/>
              <a:defRPr sz="5933" b="1"/>
            </a:lvl6pPr>
            <a:lvl7pPr marL="10174084" indent="0">
              <a:buNone/>
              <a:defRPr sz="5933" b="1"/>
            </a:lvl7pPr>
            <a:lvl8pPr marL="11869763" indent="0">
              <a:buNone/>
              <a:defRPr sz="5933" b="1"/>
            </a:lvl8pPr>
            <a:lvl9pPr marL="13565444" indent="0">
              <a:buNone/>
              <a:defRPr sz="5933"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342901" y="2899833"/>
            <a:ext cx="3030141" cy="5268384"/>
          </a:xfrm>
        </p:spPr>
        <p:txBody>
          <a:bodyPr/>
          <a:lstStyle>
            <a:lvl1pPr>
              <a:defRPr sz="8901"/>
            </a:lvl1pPr>
            <a:lvl2pPr>
              <a:defRPr sz="7418"/>
            </a:lvl2pPr>
            <a:lvl3pPr>
              <a:defRPr sz="6676"/>
            </a:lvl3pPr>
            <a:lvl4pPr>
              <a:defRPr sz="5933"/>
            </a:lvl4pPr>
            <a:lvl5pPr>
              <a:defRPr sz="5933"/>
            </a:lvl5pPr>
            <a:lvl6pPr>
              <a:defRPr sz="5933"/>
            </a:lvl6pPr>
            <a:lvl7pPr>
              <a:defRPr sz="5933"/>
            </a:lvl7pPr>
            <a:lvl8pPr>
              <a:defRPr sz="5933"/>
            </a:lvl8pPr>
            <a:lvl9pPr>
              <a:defRPr sz="5933"/>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3483771" y="2046819"/>
            <a:ext cx="3031331" cy="853016"/>
          </a:xfrm>
        </p:spPr>
        <p:txBody>
          <a:bodyPr anchor="b"/>
          <a:lstStyle>
            <a:lvl1pPr marL="0" indent="0">
              <a:buNone/>
              <a:defRPr sz="8901" b="1"/>
            </a:lvl1pPr>
            <a:lvl2pPr marL="1695682" indent="0">
              <a:buNone/>
              <a:defRPr sz="7418" b="1"/>
            </a:lvl2pPr>
            <a:lvl3pPr marL="3391363" indent="0">
              <a:buNone/>
              <a:defRPr sz="6676" b="1"/>
            </a:lvl3pPr>
            <a:lvl4pPr marL="5087041" indent="0">
              <a:buNone/>
              <a:defRPr sz="5933" b="1"/>
            </a:lvl4pPr>
            <a:lvl5pPr marL="6782722" indent="0">
              <a:buNone/>
              <a:defRPr sz="5933" b="1"/>
            </a:lvl5pPr>
            <a:lvl6pPr marL="8478404" indent="0">
              <a:buNone/>
              <a:defRPr sz="5933" b="1"/>
            </a:lvl6pPr>
            <a:lvl7pPr marL="10174084" indent="0">
              <a:buNone/>
              <a:defRPr sz="5933" b="1"/>
            </a:lvl7pPr>
            <a:lvl8pPr marL="11869763" indent="0">
              <a:buNone/>
              <a:defRPr sz="5933" b="1"/>
            </a:lvl8pPr>
            <a:lvl9pPr marL="13565444" indent="0">
              <a:buNone/>
              <a:defRPr sz="5933"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3483771" y="2899833"/>
            <a:ext cx="3031331" cy="5268384"/>
          </a:xfrm>
        </p:spPr>
        <p:txBody>
          <a:bodyPr/>
          <a:lstStyle>
            <a:lvl1pPr>
              <a:defRPr sz="8901"/>
            </a:lvl1pPr>
            <a:lvl2pPr>
              <a:defRPr sz="7418"/>
            </a:lvl2pPr>
            <a:lvl3pPr>
              <a:defRPr sz="6676"/>
            </a:lvl3pPr>
            <a:lvl4pPr>
              <a:defRPr sz="5933"/>
            </a:lvl4pPr>
            <a:lvl5pPr>
              <a:defRPr sz="5933"/>
            </a:lvl5pPr>
            <a:lvl6pPr>
              <a:defRPr sz="5933"/>
            </a:lvl6pPr>
            <a:lvl7pPr>
              <a:defRPr sz="5933"/>
            </a:lvl7pPr>
            <a:lvl8pPr>
              <a:defRPr sz="5933"/>
            </a:lvl8pPr>
            <a:lvl9pPr>
              <a:defRPr sz="5933"/>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4236030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89746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4293020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42903" y="364068"/>
            <a:ext cx="2256235" cy="1549400"/>
          </a:xfrm>
        </p:spPr>
        <p:txBody>
          <a:bodyPr anchor="b"/>
          <a:lstStyle>
            <a:lvl1pPr algn="l">
              <a:defRPr sz="7418"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2681289" y="364070"/>
            <a:ext cx="3833813" cy="7804151"/>
          </a:xfrm>
        </p:spPr>
        <p:txBody>
          <a:bodyPr/>
          <a:lstStyle>
            <a:lvl1pPr>
              <a:defRPr sz="11870"/>
            </a:lvl1pPr>
            <a:lvl2pPr>
              <a:defRPr sz="10384"/>
            </a:lvl2pPr>
            <a:lvl3pPr>
              <a:defRPr sz="8901"/>
            </a:lvl3pPr>
            <a:lvl4pPr>
              <a:defRPr sz="7418"/>
            </a:lvl4pPr>
            <a:lvl5pPr>
              <a:defRPr sz="7418"/>
            </a:lvl5pPr>
            <a:lvl6pPr>
              <a:defRPr sz="7418"/>
            </a:lvl6pPr>
            <a:lvl7pPr>
              <a:defRPr sz="7418"/>
            </a:lvl7pPr>
            <a:lvl8pPr>
              <a:defRPr sz="7418"/>
            </a:lvl8pPr>
            <a:lvl9pPr>
              <a:defRPr sz="7418"/>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342903" y="1913469"/>
            <a:ext cx="2256235" cy="6254751"/>
          </a:xfrm>
        </p:spPr>
        <p:txBody>
          <a:bodyPr/>
          <a:lstStyle>
            <a:lvl1pPr marL="0" indent="0">
              <a:buNone/>
              <a:defRPr sz="5193"/>
            </a:lvl1pPr>
            <a:lvl2pPr marL="1695682" indent="0">
              <a:buNone/>
              <a:defRPr sz="4451"/>
            </a:lvl2pPr>
            <a:lvl3pPr marL="3391363" indent="0">
              <a:buNone/>
              <a:defRPr sz="3708"/>
            </a:lvl3pPr>
            <a:lvl4pPr marL="5087041" indent="0">
              <a:buNone/>
              <a:defRPr sz="3339"/>
            </a:lvl4pPr>
            <a:lvl5pPr marL="6782722" indent="0">
              <a:buNone/>
              <a:defRPr sz="3339"/>
            </a:lvl5pPr>
            <a:lvl6pPr marL="8478404" indent="0">
              <a:buNone/>
              <a:defRPr sz="3339"/>
            </a:lvl6pPr>
            <a:lvl7pPr marL="10174084" indent="0">
              <a:buNone/>
              <a:defRPr sz="3339"/>
            </a:lvl7pPr>
            <a:lvl8pPr marL="11869763" indent="0">
              <a:buNone/>
              <a:defRPr sz="3339"/>
            </a:lvl8pPr>
            <a:lvl9pPr marL="13565444" indent="0">
              <a:buNone/>
              <a:defRPr sz="3339"/>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3223629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344216" y="6400801"/>
            <a:ext cx="4114800" cy="755651"/>
          </a:xfrm>
        </p:spPr>
        <p:txBody>
          <a:bodyPr anchor="b"/>
          <a:lstStyle>
            <a:lvl1pPr algn="l">
              <a:defRPr sz="7418"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344216" y="817033"/>
            <a:ext cx="4114800" cy="5486400"/>
          </a:xfrm>
        </p:spPr>
        <p:txBody>
          <a:bodyPr/>
          <a:lstStyle>
            <a:lvl1pPr marL="0" indent="0">
              <a:buNone/>
              <a:defRPr sz="11870"/>
            </a:lvl1pPr>
            <a:lvl2pPr marL="1695682" indent="0">
              <a:buNone/>
              <a:defRPr sz="10384"/>
            </a:lvl2pPr>
            <a:lvl3pPr marL="3391363" indent="0">
              <a:buNone/>
              <a:defRPr sz="8901"/>
            </a:lvl3pPr>
            <a:lvl4pPr marL="5087041" indent="0">
              <a:buNone/>
              <a:defRPr sz="7418"/>
            </a:lvl4pPr>
            <a:lvl5pPr marL="6782722" indent="0">
              <a:buNone/>
              <a:defRPr sz="7418"/>
            </a:lvl5pPr>
            <a:lvl6pPr marL="8478404" indent="0">
              <a:buNone/>
              <a:defRPr sz="7418"/>
            </a:lvl6pPr>
            <a:lvl7pPr marL="10174084" indent="0">
              <a:buNone/>
              <a:defRPr sz="7418"/>
            </a:lvl7pPr>
            <a:lvl8pPr marL="11869763" indent="0">
              <a:buNone/>
              <a:defRPr sz="7418"/>
            </a:lvl8pPr>
            <a:lvl9pPr marL="13565444" indent="0">
              <a:buNone/>
              <a:defRPr sz="7418"/>
            </a:lvl9pPr>
          </a:lstStyle>
          <a:p>
            <a:endParaRPr lang="es-ES"/>
          </a:p>
        </p:txBody>
      </p:sp>
      <p:sp>
        <p:nvSpPr>
          <p:cNvPr id="4" name="3 Marcador de texto"/>
          <p:cNvSpPr>
            <a:spLocks noGrp="1"/>
          </p:cNvSpPr>
          <p:nvPr>
            <p:ph type="body" sz="half" idx="2"/>
          </p:nvPr>
        </p:nvSpPr>
        <p:spPr>
          <a:xfrm>
            <a:off x="1344216" y="7156452"/>
            <a:ext cx="4114800" cy="1073149"/>
          </a:xfrm>
        </p:spPr>
        <p:txBody>
          <a:bodyPr/>
          <a:lstStyle>
            <a:lvl1pPr marL="0" indent="0">
              <a:buNone/>
              <a:defRPr sz="5193"/>
            </a:lvl1pPr>
            <a:lvl2pPr marL="1695682" indent="0">
              <a:buNone/>
              <a:defRPr sz="4451"/>
            </a:lvl2pPr>
            <a:lvl3pPr marL="3391363" indent="0">
              <a:buNone/>
              <a:defRPr sz="3708"/>
            </a:lvl3pPr>
            <a:lvl4pPr marL="5087041" indent="0">
              <a:buNone/>
              <a:defRPr sz="3339"/>
            </a:lvl4pPr>
            <a:lvl5pPr marL="6782722" indent="0">
              <a:buNone/>
              <a:defRPr sz="3339"/>
            </a:lvl5pPr>
            <a:lvl6pPr marL="8478404" indent="0">
              <a:buNone/>
              <a:defRPr sz="3339"/>
            </a:lvl6pPr>
            <a:lvl7pPr marL="10174084" indent="0">
              <a:buNone/>
              <a:defRPr sz="3339"/>
            </a:lvl7pPr>
            <a:lvl8pPr marL="11869763" indent="0">
              <a:buNone/>
              <a:defRPr sz="3339"/>
            </a:lvl8pPr>
            <a:lvl9pPr marL="13565444" indent="0">
              <a:buNone/>
              <a:defRPr sz="3339"/>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60211B1-1F04-4F37-980A-CEC3F81766BA}" type="datetimeFigureOut">
              <a:rPr lang="es-ES" smtClean="0"/>
              <a:t>03/10/2019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A4CC960-4859-43E4-8312-B710257EB9FF}" type="slidenum">
              <a:rPr lang="es-ES" smtClean="0"/>
              <a:t>‹Nº›</a:t>
            </a:fld>
            <a:endParaRPr lang="es-ES"/>
          </a:p>
        </p:txBody>
      </p:sp>
    </p:spTree>
    <p:extLst>
      <p:ext uri="{BB962C8B-B14F-4D97-AF65-F5344CB8AC3E}">
        <p14:creationId xmlns:p14="http://schemas.microsoft.com/office/powerpoint/2010/main" val="3746850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342900" y="8475135"/>
            <a:ext cx="1600200" cy="486832"/>
          </a:xfrm>
          <a:prstGeom prst="rect">
            <a:avLst/>
          </a:prstGeom>
        </p:spPr>
        <p:txBody>
          <a:bodyPr vert="horz" lIns="91440" tIns="45720" rIns="91440" bIns="45720" rtlCol="0" anchor="ctr"/>
          <a:lstStyle>
            <a:lvl1pPr algn="l">
              <a:defRPr sz="4451">
                <a:solidFill>
                  <a:schemeClr val="tx1">
                    <a:tint val="75000"/>
                  </a:schemeClr>
                </a:solidFill>
              </a:defRPr>
            </a:lvl1pPr>
          </a:lstStyle>
          <a:p>
            <a:fld id="{360211B1-1F04-4F37-980A-CEC3F81766BA}" type="datetimeFigureOut">
              <a:rPr lang="es-ES" smtClean="0"/>
              <a:t>03/10/2019</a:t>
            </a:fld>
            <a:endParaRPr lang="es-ES"/>
          </a:p>
        </p:txBody>
      </p:sp>
      <p:sp>
        <p:nvSpPr>
          <p:cNvPr id="5" name="4 Marcador de pie de página"/>
          <p:cNvSpPr>
            <a:spLocks noGrp="1"/>
          </p:cNvSpPr>
          <p:nvPr>
            <p:ph type="ftr" sz="quarter" idx="3"/>
          </p:nvPr>
        </p:nvSpPr>
        <p:spPr>
          <a:xfrm>
            <a:off x="2343150" y="8475135"/>
            <a:ext cx="2171700" cy="486832"/>
          </a:xfrm>
          <a:prstGeom prst="rect">
            <a:avLst/>
          </a:prstGeom>
        </p:spPr>
        <p:txBody>
          <a:bodyPr vert="horz" lIns="91440" tIns="45720" rIns="91440" bIns="45720" rtlCol="0" anchor="ctr"/>
          <a:lstStyle>
            <a:lvl1pPr algn="ctr">
              <a:defRPr sz="4451">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4914900" y="8475135"/>
            <a:ext cx="1600200" cy="486832"/>
          </a:xfrm>
          <a:prstGeom prst="rect">
            <a:avLst/>
          </a:prstGeom>
        </p:spPr>
        <p:txBody>
          <a:bodyPr vert="horz" lIns="91440" tIns="45720" rIns="91440" bIns="45720" rtlCol="0" anchor="ctr"/>
          <a:lstStyle>
            <a:lvl1pPr algn="r">
              <a:defRPr sz="4451">
                <a:solidFill>
                  <a:schemeClr val="tx1">
                    <a:tint val="75000"/>
                  </a:schemeClr>
                </a:solidFill>
              </a:defRPr>
            </a:lvl1pPr>
          </a:lstStyle>
          <a:p>
            <a:fld id="{6A4CC960-4859-43E4-8312-B710257EB9FF}" type="slidenum">
              <a:rPr lang="es-ES" smtClean="0"/>
              <a:t>‹Nº›</a:t>
            </a:fld>
            <a:endParaRPr lang="es-ES"/>
          </a:p>
        </p:txBody>
      </p:sp>
    </p:spTree>
    <p:extLst>
      <p:ext uri="{BB962C8B-B14F-4D97-AF65-F5344CB8AC3E}">
        <p14:creationId xmlns:p14="http://schemas.microsoft.com/office/powerpoint/2010/main" val="3305633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391363" rtl="0" eaLnBrk="1" latinLnBrk="0" hangingPunct="1">
        <a:spcBef>
          <a:spcPct val="0"/>
        </a:spcBef>
        <a:buNone/>
        <a:defRPr sz="16321" kern="1200">
          <a:solidFill>
            <a:schemeClr val="tx1"/>
          </a:solidFill>
          <a:latin typeface="+mj-lt"/>
          <a:ea typeface="+mj-ea"/>
          <a:cs typeface="+mj-cs"/>
        </a:defRPr>
      </a:lvl1pPr>
    </p:titleStyle>
    <p:bodyStyle>
      <a:lvl1pPr marL="1271762" indent="-1271762" algn="l" defTabSz="3391363" rtl="0" eaLnBrk="1" latinLnBrk="0" hangingPunct="1">
        <a:spcBef>
          <a:spcPct val="20000"/>
        </a:spcBef>
        <a:buFont typeface="Arial" panose="020B0604020202020204" pitchFamily="34" charset="0"/>
        <a:buChar char="•"/>
        <a:defRPr sz="11870" kern="1200">
          <a:solidFill>
            <a:schemeClr val="tx1"/>
          </a:solidFill>
          <a:latin typeface="+mn-lt"/>
          <a:ea typeface="+mn-ea"/>
          <a:cs typeface="+mn-cs"/>
        </a:defRPr>
      </a:lvl1pPr>
      <a:lvl2pPr marL="2755482" indent="-1059800" algn="l" defTabSz="3391363" rtl="0" eaLnBrk="1" latinLnBrk="0" hangingPunct="1">
        <a:spcBef>
          <a:spcPct val="20000"/>
        </a:spcBef>
        <a:buFont typeface="Arial" panose="020B0604020202020204" pitchFamily="34" charset="0"/>
        <a:buChar char="–"/>
        <a:defRPr sz="10384" kern="1200">
          <a:solidFill>
            <a:schemeClr val="tx1"/>
          </a:solidFill>
          <a:latin typeface="+mn-lt"/>
          <a:ea typeface="+mn-ea"/>
          <a:cs typeface="+mn-cs"/>
        </a:defRPr>
      </a:lvl2pPr>
      <a:lvl3pPr marL="4239202" indent="-847839" algn="l" defTabSz="3391363" rtl="0" eaLnBrk="1" latinLnBrk="0" hangingPunct="1">
        <a:spcBef>
          <a:spcPct val="20000"/>
        </a:spcBef>
        <a:buFont typeface="Arial" panose="020B0604020202020204" pitchFamily="34" charset="0"/>
        <a:buChar char="•"/>
        <a:defRPr sz="8901" kern="1200">
          <a:solidFill>
            <a:schemeClr val="tx1"/>
          </a:solidFill>
          <a:latin typeface="+mn-lt"/>
          <a:ea typeface="+mn-ea"/>
          <a:cs typeface="+mn-cs"/>
        </a:defRPr>
      </a:lvl3pPr>
      <a:lvl4pPr marL="5934884" indent="-847839" algn="l" defTabSz="3391363" rtl="0" eaLnBrk="1" latinLnBrk="0" hangingPunct="1">
        <a:spcBef>
          <a:spcPct val="20000"/>
        </a:spcBef>
        <a:buFont typeface="Arial" panose="020B0604020202020204" pitchFamily="34" charset="0"/>
        <a:buChar char="–"/>
        <a:defRPr sz="7418" kern="1200">
          <a:solidFill>
            <a:schemeClr val="tx1"/>
          </a:solidFill>
          <a:latin typeface="+mn-lt"/>
          <a:ea typeface="+mn-ea"/>
          <a:cs typeface="+mn-cs"/>
        </a:defRPr>
      </a:lvl4pPr>
      <a:lvl5pPr marL="7630561" indent="-847839" algn="l" defTabSz="3391363" rtl="0" eaLnBrk="1" latinLnBrk="0" hangingPunct="1">
        <a:spcBef>
          <a:spcPct val="20000"/>
        </a:spcBef>
        <a:buFont typeface="Arial" panose="020B0604020202020204" pitchFamily="34" charset="0"/>
        <a:buChar char="»"/>
        <a:defRPr sz="7418" kern="1200">
          <a:solidFill>
            <a:schemeClr val="tx1"/>
          </a:solidFill>
          <a:latin typeface="+mn-lt"/>
          <a:ea typeface="+mn-ea"/>
          <a:cs typeface="+mn-cs"/>
        </a:defRPr>
      </a:lvl5pPr>
      <a:lvl6pPr marL="9326243" indent="-847839" algn="l" defTabSz="3391363" rtl="0" eaLnBrk="1" latinLnBrk="0" hangingPunct="1">
        <a:spcBef>
          <a:spcPct val="20000"/>
        </a:spcBef>
        <a:buFont typeface="Arial" panose="020B0604020202020204" pitchFamily="34" charset="0"/>
        <a:buChar char="•"/>
        <a:defRPr sz="7418" kern="1200">
          <a:solidFill>
            <a:schemeClr val="tx1"/>
          </a:solidFill>
          <a:latin typeface="+mn-lt"/>
          <a:ea typeface="+mn-ea"/>
          <a:cs typeface="+mn-cs"/>
        </a:defRPr>
      </a:lvl6pPr>
      <a:lvl7pPr marL="11021923" indent="-847839" algn="l" defTabSz="3391363" rtl="0" eaLnBrk="1" latinLnBrk="0" hangingPunct="1">
        <a:spcBef>
          <a:spcPct val="20000"/>
        </a:spcBef>
        <a:buFont typeface="Arial" panose="020B0604020202020204" pitchFamily="34" charset="0"/>
        <a:buChar char="•"/>
        <a:defRPr sz="7418" kern="1200">
          <a:solidFill>
            <a:schemeClr val="tx1"/>
          </a:solidFill>
          <a:latin typeface="+mn-lt"/>
          <a:ea typeface="+mn-ea"/>
          <a:cs typeface="+mn-cs"/>
        </a:defRPr>
      </a:lvl7pPr>
      <a:lvl8pPr marL="12717605" indent="-847839" algn="l" defTabSz="3391363" rtl="0" eaLnBrk="1" latinLnBrk="0" hangingPunct="1">
        <a:spcBef>
          <a:spcPct val="20000"/>
        </a:spcBef>
        <a:buFont typeface="Arial" panose="020B0604020202020204" pitchFamily="34" charset="0"/>
        <a:buChar char="•"/>
        <a:defRPr sz="7418" kern="1200">
          <a:solidFill>
            <a:schemeClr val="tx1"/>
          </a:solidFill>
          <a:latin typeface="+mn-lt"/>
          <a:ea typeface="+mn-ea"/>
          <a:cs typeface="+mn-cs"/>
        </a:defRPr>
      </a:lvl8pPr>
      <a:lvl9pPr marL="14413284" indent="-847839" algn="l" defTabSz="3391363" rtl="0" eaLnBrk="1" latinLnBrk="0" hangingPunct="1">
        <a:spcBef>
          <a:spcPct val="20000"/>
        </a:spcBef>
        <a:buFont typeface="Arial" panose="020B0604020202020204" pitchFamily="34" charset="0"/>
        <a:buChar char="•"/>
        <a:defRPr sz="7418" kern="1200">
          <a:solidFill>
            <a:schemeClr val="tx1"/>
          </a:solidFill>
          <a:latin typeface="+mn-lt"/>
          <a:ea typeface="+mn-ea"/>
          <a:cs typeface="+mn-cs"/>
        </a:defRPr>
      </a:lvl9pPr>
    </p:bodyStyle>
    <p:otherStyle>
      <a:defPPr>
        <a:defRPr lang="es-ES"/>
      </a:defPPr>
      <a:lvl1pPr marL="0" algn="l" defTabSz="3391363" rtl="0" eaLnBrk="1" latinLnBrk="0" hangingPunct="1">
        <a:defRPr sz="6676" kern="1200">
          <a:solidFill>
            <a:schemeClr val="tx1"/>
          </a:solidFill>
          <a:latin typeface="+mn-lt"/>
          <a:ea typeface="+mn-ea"/>
          <a:cs typeface="+mn-cs"/>
        </a:defRPr>
      </a:lvl1pPr>
      <a:lvl2pPr marL="1695682" algn="l" defTabSz="3391363" rtl="0" eaLnBrk="1" latinLnBrk="0" hangingPunct="1">
        <a:defRPr sz="6676" kern="1200">
          <a:solidFill>
            <a:schemeClr val="tx1"/>
          </a:solidFill>
          <a:latin typeface="+mn-lt"/>
          <a:ea typeface="+mn-ea"/>
          <a:cs typeface="+mn-cs"/>
        </a:defRPr>
      </a:lvl2pPr>
      <a:lvl3pPr marL="3391363" algn="l" defTabSz="3391363" rtl="0" eaLnBrk="1" latinLnBrk="0" hangingPunct="1">
        <a:defRPr sz="6676" kern="1200">
          <a:solidFill>
            <a:schemeClr val="tx1"/>
          </a:solidFill>
          <a:latin typeface="+mn-lt"/>
          <a:ea typeface="+mn-ea"/>
          <a:cs typeface="+mn-cs"/>
        </a:defRPr>
      </a:lvl3pPr>
      <a:lvl4pPr marL="5087041" algn="l" defTabSz="3391363" rtl="0" eaLnBrk="1" latinLnBrk="0" hangingPunct="1">
        <a:defRPr sz="6676" kern="1200">
          <a:solidFill>
            <a:schemeClr val="tx1"/>
          </a:solidFill>
          <a:latin typeface="+mn-lt"/>
          <a:ea typeface="+mn-ea"/>
          <a:cs typeface="+mn-cs"/>
        </a:defRPr>
      </a:lvl4pPr>
      <a:lvl5pPr marL="6782722" algn="l" defTabSz="3391363" rtl="0" eaLnBrk="1" latinLnBrk="0" hangingPunct="1">
        <a:defRPr sz="6676" kern="1200">
          <a:solidFill>
            <a:schemeClr val="tx1"/>
          </a:solidFill>
          <a:latin typeface="+mn-lt"/>
          <a:ea typeface="+mn-ea"/>
          <a:cs typeface="+mn-cs"/>
        </a:defRPr>
      </a:lvl5pPr>
      <a:lvl6pPr marL="8478404" algn="l" defTabSz="3391363" rtl="0" eaLnBrk="1" latinLnBrk="0" hangingPunct="1">
        <a:defRPr sz="6676" kern="1200">
          <a:solidFill>
            <a:schemeClr val="tx1"/>
          </a:solidFill>
          <a:latin typeface="+mn-lt"/>
          <a:ea typeface="+mn-ea"/>
          <a:cs typeface="+mn-cs"/>
        </a:defRPr>
      </a:lvl6pPr>
      <a:lvl7pPr marL="10174084" algn="l" defTabSz="3391363" rtl="0" eaLnBrk="1" latinLnBrk="0" hangingPunct="1">
        <a:defRPr sz="6676" kern="1200">
          <a:solidFill>
            <a:schemeClr val="tx1"/>
          </a:solidFill>
          <a:latin typeface="+mn-lt"/>
          <a:ea typeface="+mn-ea"/>
          <a:cs typeface="+mn-cs"/>
        </a:defRPr>
      </a:lvl7pPr>
      <a:lvl8pPr marL="11869763" algn="l" defTabSz="3391363" rtl="0" eaLnBrk="1" latinLnBrk="0" hangingPunct="1">
        <a:defRPr sz="6676" kern="1200">
          <a:solidFill>
            <a:schemeClr val="tx1"/>
          </a:solidFill>
          <a:latin typeface="+mn-lt"/>
          <a:ea typeface="+mn-ea"/>
          <a:cs typeface="+mn-cs"/>
        </a:defRPr>
      </a:lvl8pPr>
      <a:lvl9pPr marL="13565444" algn="l" defTabSz="3391363" rtl="0" eaLnBrk="1" latinLnBrk="0" hangingPunct="1">
        <a:defRPr sz="66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1 Título"/>
          <p:cNvSpPr txBox="1">
            <a:spLocks/>
          </p:cNvSpPr>
          <p:nvPr/>
        </p:nvSpPr>
        <p:spPr>
          <a:xfrm>
            <a:off x="-27384" y="1187624"/>
            <a:ext cx="6892698" cy="2706982"/>
          </a:xfrm>
          <a:prstGeom prst="rect">
            <a:avLst/>
          </a:prstGeom>
        </p:spPr>
        <p:txBody>
          <a:bodyPr vert="horz" lIns="132080" tIns="66040" rIns="132080" bIns="6604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3800" b="1" dirty="0"/>
              <a:t>Estat de la biodiversitat mundial en el context </a:t>
            </a:r>
            <a:r>
              <a:rPr lang="ca-ES" sz="3800" b="1" dirty="0" err="1"/>
              <a:t>antropocènic</a:t>
            </a:r>
            <a:r>
              <a:rPr lang="ca-ES" sz="3800" b="1" dirty="0"/>
              <a:t>: </a:t>
            </a:r>
          </a:p>
          <a:p>
            <a:r>
              <a:rPr lang="ca-ES" sz="3800" b="1" dirty="0" err="1"/>
              <a:t>l’Index</a:t>
            </a:r>
            <a:r>
              <a:rPr lang="ca-ES" sz="3800" b="1" dirty="0"/>
              <a:t> Planeta Viu de WWF</a:t>
            </a:r>
          </a:p>
        </p:txBody>
      </p:sp>
      <p:sp>
        <p:nvSpPr>
          <p:cNvPr id="30" name="1 Título"/>
          <p:cNvSpPr txBox="1">
            <a:spLocks/>
          </p:cNvSpPr>
          <p:nvPr/>
        </p:nvSpPr>
        <p:spPr>
          <a:xfrm>
            <a:off x="260647" y="4537497"/>
            <a:ext cx="6408441" cy="898599"/>
          </a:xfrm>
          <a:prstGeom prst="rect">
            <a:avLst/>
          </a:prstGeom>
        </p:spPr>
        <p:txBody>
          <a:bodyPr vert="horz" lIns="132080" tIns="66040" rIns="132080" bIns="6604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3600" b="1" dirty="0" smtClean="0"/>
              <a:t>Miguel Ángel </a:t>
            </a:r>
            <a:r>
              <a:rPr lang="ca-ES" sz="3600" b="1" dirty="0" err="1" smtClean="0"/>
              <a:t>Valladares</a:t>
            </a:r>
            <a:endParaRPr lang="ca-ES" sz="3600" b="1" dirty="0" smtClean="0"/>
          </a:p>
          <a:p>
            <a:r>
              <a:rPr lang="ca-ES" sz="2000" i="1" dirty="0" smtClean="0"/>
              <a:t>Director </a:t>
            </a:r>
            <a:r>
              <a:rPr lang="ca-ES" sz="2000" i="1" dirty="0"/>
              <a:t>de Comunicació de WWF Espanya</a:t>
            </a:r>
          </a:p>
        </p:txBody>
      </p:sp>
      <p:sp>
        <p:nvSpPr>
          <p:cNvPr id="31" name="10 Rectángulo"/>
          <p:cNvSpPr/>
          <p:nvPr/>
        </p:nvSpPr>
        <p:spPr>
          <a:xfrm>
            <a:off x="1239012" y="3957028"/>
            <a:ext cx="4422236" cy="461665"/>
          </a:xfrm>
          <a:prstGeom prst="rect">
            <a:avLst/>
          </a:prstGeom>
        </p:spPr>
        <p:txBody>
          <a:bodyPr wrap="none">
            <a:spAutoFit/>
          </a:bodyPr>
          <a:lstStyle/>
          <a:p>
            <a:r>
              <a:rPr lang="ca-ES" sz="2400" dirty="0">
                <a:latin typeface="+mj-lt"/>
              </a:rPr>
              <a:t>Conferència inaugural a càrrec de </a:t>
            </a:r>
          </a:p>
        </p:txBody>
      </p:sp>
      <p:sp>
        <p:nvSpPr>
          <p:cNvPr id="32" name="13 Rectángulo"/>
          <p:cNvSpPr/>
          <p:nvPr/>
        </p:nvSpPr>
        <p:spPr>
          <a:xfrm>
            <a:off x="-1369864" y="6333291"/>
            <a:ext cx="9597727" cy="830997"/>
          </a:xfrm>
          <a:prstGeom prst="rect">
            <a:avLst/>
          </a:prstGeom>
        </p:spPr>
        <p:txBody>
          <a:bodyPr wrap="square">
            <a:spAutoFit/>
          </a:bodyPr>
          <a:lstStyle/>
          <a:p>
            <a:pPr algn="ctr"/>
            <a:r>
              <a:rPr lang="ca-ES" sz="2400" b="1" dirty="0">
                <a:latin typeface="+mj-lt"/>
                <a:cs typeface="Arial" panose="020B0604020202020204" pitchFamily="34" charset="0"/>
              </a:rPr>
              <a:t>Dilluns, 7 d’octubre de 2019, a les 15:00h</a:t>
            </a:r>
          </a:p>
          <a:p>
            <a:pPr algn="ctr"/>
            <a:r>
              <a:rPr lang="ca-ES" sz="2400" b="1" i="1" dirty="0">
                <a:solidFill>
                  <a:schemeClr val="tx2">
                    <a:lumMod val="75000"/>
                  </a:schemeClr>
                </a:solidFill>
                <a:latin typeface="+mj-lt"/>
                <a:cs typeface="Arial" panose="020B0604020202020204" pitchFamily="34" charset="0"/>
              </a:rPr>
              <a:t>Sala d’Actes, </a:t>
            </a:r>
            <a:r>
              <a:rPr lang="ca-ES" sz="2400" b="1" dirty="0">
                <a:solidFill>
                  <a:schemeClr val="tx2">
                    <a:lumMod val="75000"/>
                  </a:schemeClr>
                </a:solidFill>
                <a:latin typeface="+mj-lt"/>
                <a:cs typeface="Arial" panose="020B0604020202020204" pitchFamily="34" charset="0"/>
              </a:rPr>
              <a:t>Facultat de Biociències </a:t>
            </a:r>
          </a:p>
        </p:txBody>
      </p:sp>
      <p:sp>
        <p:nvSpPr>
          <p:cNvPr id="33" name="14 Rectángulo"/>
          <p:cNvSpPr/>
          <p:nvPr/>
        </p:nvSpPr>
        <p:spPr>
          <a:xfrm>
            <a:off x="108011" y="7619259"/>
            <a:ext cx="6885385" cy="769441"/>
          </a:xfrm>
          <a:prstGeom prst="rect">
            <a:avLst/>
          </a:prstGeom>
        </p:spPr>
        <p:txBody>
          <a:bodyPr wrap="square">
            <a:spAutoFit/>
          </a:bodyPr>
          <a:lstStyle/>
          <a:p>
            <a:r>
              <a:rPr lang="ca-ES" sz="1400" b="1" dirty="0">
                <a:latin typeface="+mj-lt"/>
                <a:cs typeface="Arial" panose="020B0604020202020204" pitchFamily="34" charset="0"/>
              </a:rPr>
              <a:t>ORGANITZA:</a:t>
            </a:r>
          </a:p>
          <a:p>
            <a:r>
              <a:rPr lang="ca-ES" sz="1400" b="1" dirty="0">
                <a:latin typeface="+mj-lt"/>
                <a:cs typeface="Arial" panose="020B0604020202020204" pitchFamily="34" charset="0"/>
              </a:rPr>
              <a:t>Departament de Biologia Animal, Biologia Vegetal i Ecologia. </a:t>
            </a:r>
            <a:endParaRPr lang="ca-ES" sz="1400" b="1" dirty="0" smtClean="0">
              <a:latin typeface="+mj-lt"/>
              <a:cs typeface="Arial" panose="020B0604020202020204" pitchFamily="34" charset="0"/>
            </a:endParaRPr>
          </a:p>
          <a:p>
            <a:r>
              <a:rPr lang="ca-ES" sz="1600" b="1" dirty="0" smtClean="0">
                <a:latin typeface="+mj-lt"/>
                <a:cs typeface="Arial" panose="020B0604020202020204" pitchFamily="34" charset="0"/>
              </a:rPr>
              <a:t>Facultat </a:t>
            </a:r>
            <a:r>
              <a:rPr lang="ca-ES" sz="1600" b="1" dirty="0">
                <a:latin typeface="+mj-lt"/>
                <a:cs typeface="Arial" panose="020B0604020202020204" pitchFamily="34" charset="0"/>
              </a:rPr>
              <a:t>de Biociències</a:t>
            </a:r>
          </a:p>
        </p:txBody>
      </p:sp>
      <p:sp>
        <p:nvSpPr>
          <p:cNvPr id="45" name="1 Título"/>
          <p:cNvSpPr>
            <a:spLocks noGrp="1"/>
          </p:cNvSpPr>
          <p:nvPr>
            <p:ph type="ctrTitle"/>
          </p:nvPr>
        </p:nvSpPr>
        <p:spPr>
          <a:xfrm>
            <a:off x="0" y="160911"/>
            <a:ext cx="6858000" cy="1243453"/>
          </a:xfrm>
        </p:spPr>
        <p:txBody>
          <a:bodyPr>
            <a:noAutofit/>
          </a:bodyPr>
          <a:lstStyle/>
          <a:p>
            <a:r>
              <a:rPr lang="ca-ES" sz="2400" b="1" dirty="0">
                <a:cs typeface="Arial" panose="020B0604020202020204" pitchFamily="34" charset="0"/>
              </a:rPr>
              <a:t>Màster en Ecologia Terrestre  i </a:t>
            </a:r>
            <a:br>
              <a:rPr lang="ca-ES" sz="2400" b="1" dirty="0">
                <a:cs typeface="Arial" panose="020B0604020202020204" pitchFamily="34" charset="0"/>
              </a:rPr>
            </a:br>
            <a:r>
              <a:rPr lang="ca-ES" sz="2400" b="1" dirty="0">
                <a:cs typeface="Arial" panose="020B0604020202020204" pitchFamily="34" charset="0"/>
              </a:rPr>
              <a:t>Gestió de la Biodiversitat</a:t>
            </a:r>
            <a:br>
              <a:rPr lang="ca-ES" sz="2400" b="1" dirty="0">
                <a:cs typeface="Arial" panose="020B0604020202020204" pitchFamily="34" charset="0"/>
              </a:rPr>
            </a:br>
            <a:r>
              <a:rPr lang="ca-ES" sz="2000" dirty="0">
                <a:cs typeface="Arial" panose="020B0604020202020204" pitchFamily="34" charset="0"/>
              </a:rPr>
              <a:t>curs 2019-20</a:t>
            </a:r>
            <a:endParaRPr lang="ca-ES" sz="2400" dirty="0">
              <a:cs typeface="Arial" panose="020B0604020202020204" pitchFamily="34" charset="0"/>
            </a:endParaRPr>
          </a:p>
        </p:txBody>
      </p:sp>
      <p:pic>
        <p:nvPicPr>
          <p:cNvPr id="46" name="Imagen 7"/>
          <p:cNvPicPr>
            <a:picLocks noChangeAspect="1" noChangeArrowheads="1"/>
          </p:cNvPicPr>
          <p:nvPr/>
        </p:nvPicPr>
        <p:blipFill rotWithShape="1">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t="16376" b="12156"/>
          <a:stretch/>
        </p:blipFill>
        <p:spPr bwMode="auto">
          <a:xfrm>
            <a:off x="5493591" y="179512"/>
            <a:ext cx="1235157"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 name="9 Grupo"/>
          <p:cNvGrpSpPr/>
          <p:nvPr/>
        </p:nvGrpSpPr>
        <p:grpSpPr>
          <a:xfrm>
            <a:off x="33194" y="91766"/>
            <a:ext cx="1258044" cy="799318"/>
            <a:chOff x="95366" y="-30128"/>
            <a:chExt cx="1533434" cy="1032641"/>
          </a:xfrm>
        </p:grpSpPr>
        <p:sp>
          <p:nvSpPr>
            <p:cNvPr id="51" name="8 Rectángulo redondeado"/>
            <p:cNvSpPr/>
            <p:nvPr/>
          </p:nvSpPr>
          <p:spPr>
            <a:xfrm>
              <a:off x="472280" y="249139"/>
              <a:ext cx="775127" cy="2608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sz="2600" dirty="0">
                <a:solidFill>
                  <a:schemeClr val="bg1"/>
                </a:solidFill>
                <a:latin typeface="+mj-lt"/>
              </a:endParaRPr>
            </a:p>
          </p:txBody>
        </p:sp>
        <p:pic>
          <p:nvPicPr>
            <p:cNvPr id="52" name="Imagen 6"/>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5366" y="-30128"/>
              <a:ext cx="1533434" cy="1032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26" name="Picture 2" descr="Logotip deu anys facultat de biocienci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408" y="8408072"/>
            <a:ext cx="1847850" cy="590551"/>
          </a:xfrm>
          <a:prstGeom prst="rect">
            <a:avLst/>
          </a:prstGeom>
          <a:noFill/>
          <a:extLst>
            <a:ext uri="{909E8E84-426E-40DD-AFC4-6F175D3DCCD1}">
              <a14:hiddenFill xmlns:a14="http://schemas.microsoft.com/office/drawing/2010/main">
                <a:solidFill>
                  <a:srgbClr val="FFFFFF"/>
                </a:solidFill>
              </a14:hiddenFill>
            </a:ext>
          </a:extLst>
        </p:spPr>
      </p:pic>
      <p:pic>
        <p:nvPicPr>
          <p:cNvPr id="2" name="Imagen 1"/>
          <p:cNvPicPr>
            <a:picLocks noChangeAspect="1"/>
          </p:cNvPicPr>
          <p:nvPr/>
        </p:nvPicPr>
        <p:blipFill>
          <a:blip r:embed="rId5"/>
          <a:stretch>
            <a:fillRect/>
          </a:stretch>
        </p:blipFill>
        <p:spPr>
          <a:xfrm>
            <a:off x="5229200" y="7619259"/>
            <a:ext cx="1320621" cy="1320621"/>
          </a:xfrm>
          <a:prstGeom prst="rect">
            <a:avLst/>
          </a:prstGeom>
        </p:spPr>
      </p:pic>
    </p:spTree>
    <p:extLst>
      <p:ext uri="{BB962C8B-B14F-4D97-AF65-F5344CB8AC3E}">
        <p14:creationId xmlns:p14="http://schemas.microsoft.com/office/powerpoint/2010/main" val="1711651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86476" y="4173240"/>
            <a:ext cx="6482611" cy="4770537"/>
          </a:xfrm>
          <a:prstGeom prst="rect">
            <a:avLst/>
          </a:prstGeom>
        </p:spPr>
        <p:txBody>
          <a:bodyPr wrap="square">
            <a:spAutoFit/>
          </a:bodyPr>
          <a:lstStyle/>
          <a:p>
            <a:pPr algn="just"/>
            <a:r>
              <a:rPr lang="es-ES" sz="1600" dirty="0">
                <a:latin typeface="+mj-lt"/>
                <a:cs typeface="Arial" panose="020B0604020202020204" pitchFamily="34" charset="0"/>
              </a:rPr>
              <a:t>Vivimos en una época de profundos cambios globales. El impacto de la actividad humana sobre la biosfera en los últimos 150 años -y con mayor intensidad desde los años 50 en un proceso denominado la Gran Aceleración- es tal, que su huella está quedando marcada en los estratos geológicos. En esta nueva época, el </a:t>
            </a:r>
            <a:r>
              <a:rPr lang="es-ES" sz="1600" dirty="0" err="1">
                <a:latin typeface="+mj-lt"/>
                <a:cs typeface="Arial" panose="020B0604020202020204" pitchFamily="34" charset="0"/>
              </a:rPr>
              <a:t>Antropoceno</a:t>
            </a:r>
            <a:r>
              <a:rPr lang="es-ES" sz="1600" dirty="0">
                <a:latin typeface="+mj-lt"/>
                <a:cs typeface="Arial" panose="020B0604020202020204" pitchFamily="34" charset="0"/>
              </a:rPr>
              <a:t>, hemos superado ya algunos límites planetarios, alcanzado una tasa de extinción hasta 1.000 veces superior a la tasa natural. WWF lleva 20 años publicando un informe bienal sobre el estado de la naturaleza que incluye un indicador de la abundancia poblacional de especies de vertebrados, el Índice Planeta Vivo, que en su última estimación muestra una disminución media global del 60% en el periodo 1970-2014. Científicos y docentes tienen que realizar su labor considerando este contexto de degradación de naturaleza y patente crisis de biodiversidad, un marco global a tener en cuenta a la hora de definir las estrategias de gestión de la biodiversidad. Además, deben ser parte de la solución para revertir la situación, que pasa por preservar el capital natural, producir de forma sostenible, consumir de forma responsable, mejorar la gobernanza y redirigir los flujos financieros hacia la investigación y conservación. Solo así podremos abordar las presiones y amenazas que están comprometiendo la integridad de la biosfera.</a:t>
            </a:r>
            <a:endParaRPr lang="en-GB" sz="1600" dirty="0">
              <a:latin typeface="+mj-lt"/>
              <a:cs typeface="Arial" panose="020B0604020202020204" pitchFamily="34" charset="0"/>
            </a:endParaRPr>
          </a:p>
        </p:txBody>
      </p:sp>
      <p:sp>
        <p:nvSpPr>
          <p:cNvPr id="25" name="1 Título"/>
          <p:cNvSpPr txBox="1">
            <a:spLocks/>
          </p:cNvSpPr>
          <p:nvPr/>
        </p:nvSpPr>
        <p:spPr>
          <a:xfrm>
            <a:off x="3933" y="1386676"/>
            <a:ext cx="7025467" cy="1920213"/>
          </a:xfrm>
          <a:prstGeom prst="rect">
            <a:avLst/>
          </a:prstGeom>
        </p:spPr>
        <p:txBody>
          <a:bodyPr vert="horz" lIns="339159" tIns="169579" rIns="339159" bIns="169579"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a:latin typeface="+mn-lt"/>
              </a:rPr>
              <a:t>Estado de la biodiversidad mundial en el contexto </a:t>
            </a:r>
            <a:r>
              <a:rPr lang="es-ES" sz="3200" b="1" dirty="0" err="1">
                <a:latin typeface="+mn-lt"/>
              </a:rPr>
              <a:t>antropocénico</a:t>
            </a:r>
            <a:r>
              <a:rPr lang="es-ES" sz="3200" b="1" dirty="0">
                <a:latin typeface="+mn-lt"/>
              </a:rPr>
              <a:t>: el Índice Planeta Vivo de WWF</a:t>
            </a:r>
            <a:endParaRPr lang="en-GB" sz="3200" b="1" dirty="0">
              <a:latin typeface="+mn-lt"/>
            </a:endParaRPr>
          </a:p>
        </p:txBody>
      </p:sp>
      <p:sp>
        <p:nvSpPr>
          <p:cNvPr id="26" name="1 Título"/>
          <p:cNvSpPr txBox="1">
            <a:spLocks/>
          </p:cNvSpPr>
          <p:nvPr/>
        </p:nvSpPr>
        <p:spPr>
          <a:xfrm>
            <a:off x="186477" y="3204031"/>
            <a:ext cx="6842923" cy="898599"/>
          </a:xfrm>
          <a:prstGeom prst="rect">
            <a:avLst/>
          </a:prstGeom>
        </p:spPr>
        <p:txBody>
          <a:bodyPr vert="horz" lIns="132080" tIns="66040" rIns="132080" bIns="6604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a-ES" sz="2400" b="1" dirty="0"/>
              <a:t>Miguel Ángel </a:t>
            </a:r>
            <a:r>
              <a:rPr lang="ca-ES" sz="2400" b="1" dirty="0" err="1"/>
              <a:t>Valladares</a:t>
            </a:r>
            <a:endParaRPr lang="ca-ES" sz="2400" b="1" dirty="0"/>
          </a:p>
          <a:p>
            <a:pPr algn="l"/>
            <a:r>
              <a:rPr lang="ca-ES" sz="1600" i="1" dirty="0"/>
              <a:t>Director de </a:t>
            </a:r>
            <a:r>
              <a:rPr lang="ca-ES" sz="1600" i="1" dirty="0" err="1" smtClean="0"/>
              <a:t>Comunicación</a:t>
            </a:r>
            <a:r>
              <a:rPr lang="ca-ES" sz="1600" i="1" dirty="0" smtClean="0"/>
              <a:t> </a:t>
            </a:r>
            <a:r>
              <a:rPr lang="ca-ES" sz="1600" i="1" dirty="0"/>
              <a:t>de WWF </a:t>
            </a:r>
            <a:r>
              <a:rPr lang="ca-ES" sz="1600" i="1" dirty="0" smtClean="0"/>
              <a:t>España</a:t>
            </a:r>
            <a:endParaRPr lang="ca-ES" sz="1600" i="1" dirty="0"/>
          </a:p>
        </p:txBody>
      </p:sp>
      <p:sp>
        <p:nvSpPr>
          <p:cNvPr id="27" name="1 Título"/>
          <p:cNvSpPr>
            <a:spLocks noGrp="1"/>
          </p:cNvSpPr>
          <p:nvPr>
            <p:ph type="ctrTitle"/>
          </p:nvPr>
        </p:nvSpPr>
        <p:spPr>
          <a:xfrm>
            <a:off x="0" y="160911"/>
            <a:ext cx="6858000" cy="1243453"/>
          </a:xfrm>
        </p:spPr>
        <p:txBody>
          <a:bodyPr>
            <a:noAutofit/>
          </a:bodyPr>
          <a:lstStyle/>
          <a:p>
            <a:r>
              <a:rPr lang="ca-ES" sz="2400" b="1" dirty="0" smtClean="0">
                <a:cs typeface="Arial" panose="020B0604020202020204" pitchFamily="34" charset="0"/>
              </a:rPr>
              <a:t>Màster </a:t>
            </a:r>
            <a:r>
              <a:rPr lang="ca-ES" sz="2400" b="1" dirty="0">
                <a:cs typeface="Arial" panose="020B0604020202020204" pitchFamily="34" charset="0"/>
              </a:rPr>
              <a:t>en </a:t>
            </a:r>
            <a:r>
              <a:rPr lang="ca-ES" sz="2400" b="1" dirty="0" smtClean="0">
                <a:cs typeface="Arial" panose="020B0604020202020204" pitchFamily="34" charset="0"/>
              </a:rPr>
              <a:t>Ecologia </a:t>
            </a:r>
            <a:r>
              <a:rPr lang="ca-ES" sz="2400" b="1" dirty="0">
                <a:cs typeface="Arial" panose="020B0604020202020204" pitchFamily="34" charset="0"/>
              </a:rPr>
              <a:t>Terrestre </a:t>
            </a:r>
            <a:r>
              <a:rPr lang="ca-ES" sz="2400" b="1" dirty="0" smtClean="0">
                <a:cs typeface="Arial" panose="020B0604020202020204" pitchFamily="34" charset="0"/>
              </a:rPr>
              <a:t> i </a:t>
            </a:r>
            <a:r>
              <a:rPr lang="ca-ES" sz="2400" b="1" dirty="0">
                <a:cs typeface="Arial" panose="020B0604020202020204" pitchFamily="34" charset="0"/>
              </a:rPr>
              <a:t/>
            </a:r>
            <a:br>
              <a:rPr lang="ca-ES" sz="2400" b="1" dirty="0">
                <a:cs typeface="Arial" panose="020B0604020202020204" pitchFamily="34" charset="0"/>
              </a:rPr>
            </a:br>
            <a:r>
              <a:rPr lang="ca-ES" sz="2400" b="1" dirty="0" smtClean="0">
                <a:cs typeface="Arial" panose="020B0604020202020204" pitchFamily="34" charset="0"/>
              </a:rPr>
              <a:t>Gestió </a:t>
            </a:r>
            <a:r>
              <a:rPr lang="ca-ES" sz="2400" b="1" dirty="0">
                <a:cs typeface="Arial" panose="020B0604020202020204" pitchFamily="34" charset="0"/>
              </a:rPr>
              <a:t>de la Biodiversitat</a:t>
            </a:r>
            <a:br>
              <a:rPr lang="ca-ES" sz="2400" b="1" dirty="0">
                <a:cs typeface="Arial" panose="020B0604020202020204" pitchFamily="34" charset="0"/>
              </a:rPr>
            </a:br>
            <a:r>
              <a:rPr lang="ca-ES" sz="2000" dirty="0">
                <a:cs typeface="Arial" panose="020B0604020202020204" pitchFamily="34" charset="0"/>
              </a:rPr>
              <a:t>curs 2019-20</a:t>
            </a:r>
            <a:endParaRPr lang="ca-ES" sz="2400" dirty="0">
              <a:cs typeface="Arial" panose="020B0604020202020204" pitchFamily="34" charset="0"/>
            </a:endParaRPr>
          </a:p>
        </p:txBody>
      </p:sp>
      <p:pic>
        <p:nvPicPr>
          <p:cNvPr id="28" name="Imagen 7"/>
          <p:cNvPicPr>
            <a:picLocks noChangeAspect="1" noChangeArrowheads="1"/>
          </p:cNvPicPr>
          <p:nvPr/>
        </p:nvPicPr>
        <p:blipFill rotWithShape="1">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t="16376" b="12156"/>
          <a:stretch/>
        </p:blipFill>
        <p:spPr bwMode="auto">
          <a:xfrm>
            <a:off x="5493591" y="179512"/>
            <a:ext cx="1235157"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 name="9 Grupo"/>
          <p:cNvGrpSpPr/>
          <p:nvPr/>
        </p:nvGrpSpPr>
        <p:grpSpPr>
          <a:xfrm>
            <a:off x="33194" y="91766"/>
            <a:ext cx="1258044" cy="799318"/>
            <a:chOff x="95366" y="-30128"/>
            <a:chExt cx="1533434" cy="1032641"/>
          </a:xfrm>
        </p:grpSpPr>
        <p:sp>
          <p:nvSpPr>
            <p:cNvPr id="33" name="8 Rectángulo redondeado"/>
            <p:cNvSpPr/>
            <p:nvPr/>
          </p:nvSpPr>
          <p:spPr>
            <a:xfrm>
              <a:off x="472280" y="249139"/>
              <a:ext cx="775127" cy="2608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sz="2600" dirty="0">
                <a:solidFill>
                  <a:schemeClr val="bg1"/>
                </a:solidFill>
                <a:latin typeface="+mj-lt"/>
              </a:endParaRPr>
            </a:p>
          </p:txBody>
        </p:sp>
        <p:pic>
          <p:nvPicPr>
            <p:cNvPr id="34" name="Imagen 6"/>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5366" y="-30128"/>
              <a:ext cx="1533434" cy="1032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834199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48524" y="1899515"/>
            <a:ext cx="1869019" cy="2710585"/>
          </a:xfrm>
          <a:prstGeom prst="rect">
            <a:avLst/>
          </a:prstGeom>
        </p:spPr>
      </p:pic>
      <p:sp>
        <p:nvSpPr>
          <p:cNvPr id="12" name="Rectángulo 11"/>
          <p:cNvSpPr/>
          <p:nvPr/>
        </p:nvSpPr>
        <p:spPr>
          <a:xfrm>
            <a:off x="-8055579" y="10419675"/>
            <a:ext cx="22969165" cy="619272"/>
          </a:xfrm>
          <a:prstGeom prst="rect">
            <a:avLst/>
          </a:prstGeom>
        </p:spPr>
        <p:txBody>
          <a:bodyPr wrap="square">
            <a:spAutoFit/>
          </a:bodyPr>
          <a:lstStyle/>
          <a:p>
            <a:pPr lvl="0" algn="just"/>
            <a:endParaRPr lang="es-ES" sz="3424" dirty="0">
              <a:solidFill>
                <a:prstClr val="black"/>
              </a:solidFill>
            </a:endParaRPr>
          </a:p>
        </p:txBody>
      </p:sp>
      <p:sp>
        <p:nvSpPr>
          <p:cNvPr id="6" name="Rectángulo 5"/>
          <p:cNvSpPr/>
          <p:nvPr/>
        </p:nvSpPr>
        <p:spPr>
          <a:xfrm>
            <a:off x="188640" y="1619672"/>
            <a:ext cx="6480448" cy="492443"/>
          </a:xfrm>
          <a:prstGeom prst="rect">
            <a:avLst/>
          </a:prstGeom>
        </p:spPr>
        <p:txBody>
          <a:bodyPr wrap="square">
            <a:spAutoFit/>
          </a:bodyPr>
          <a:lstStyle/>
          <a:p>
            <a:pPr algn="just">
              <a:spcBef>
                <a:spcPts val="600"/>
              </a:spcBef>
            </a:pPr>
            <a:r>
              <a:rPr lang="ca-ES" sz="1300" b="1" dirty="0"/>
              <a:t>Miguel Ángel </a:t>
            </a:r>
            <a:r>
              <a:rPr lang="ca-ES" sz="1300" b="1" dirty="0" err="1" smtClean="0"/>
              <a:t>Valladares</a:t>
            </a:r>
            <a:r>
              <a:rPr lang="ca-ES" sz="1300" dirty="0" smtClean="0"/>
              <a:t>, es l</a:t>
            </a:r>
            <a:r>
              <a:rPr lang="es-ES" sz="1300" dirty="0" err="1" smtClean="0">
                <a:solidFill>
                  <a:srgbClr val="000000"/>
                </a:solidFill>
                <a:ea typeface="Calibri" panose="020F0502020204030204" pitchFamily="34" charset="0"/>
              </a:rPr>
              <a:t>icenciado</a:t>
            </a:r>
            <a:r>
              <a:rPr lang="es-ES" sz="1300" dirty="0" smtClean="0">
                <a:solidFill>
                  <a:srgbClr val="000000"/>
                </a:solidFill>
                <a:ea typeface="Calibri" panose="020F0502020204030204" pitchFamily="34" charset="0"/>
              </a:rPr>
              <a:t> </a:t>
            </a:r>
            <a:r>
              <a:rPr lang="es-ES" sz="1300" dirty="0">
                <a:solidFill>
                  <a:srgbClr val="000000"/>
                </a:solidFill>
                <a:ea typeface="Calibri" panose="020F0502020204030204" pitchFamily="34" charset="0"/>
              </a:rPr>
              <a:t>en Ciencias Biológicas por la Universidad Complutense de Madrid y experto en comunicación y campañas. </a:t>
            </a:r>
            <a:endParaRPr lang="es-ES" sz="1300" dirty="0" smtClean="0">
              <a:solidFill>
                <a:srgbClr val="000000"/>
              </a:solidFill>
              <a:ea typeface="Calibri" panose="020F0502020204030204" pitchFamily="34" charset="0"/>
            </a:endParaRPr>
          </a:p>
        </p:txBody>
      </p:sp>
      <p:sp>
        <p:nvSpPr>
          <p:cNvPr id="25" name="1 Título"/>
          <p:cNvSpPr>
            <a:spLocks noGrp="1"/>
          </p:cNvSpPr>
          <p:nvPr>
            <p:ph type="ctrTitle"/>
          </p:nvPr>
        </p:nvSpPr>
        <p:spPr>
          <a:xfrm>
            <a:off x="0" y="160911"/>
            <a:ext cx="6858000" cy="1243453"/>
          </a:xfrm>
        </p:spPr>
        <p:txBody>
          <a:bodyPr>
            <a:noAutofit/>
          </a:bodyPr>
          <a:lstStyle/>
          <a:p>
            <a:r>
              <a:rPr lang="ca-ES" sz="2400" b="1" dirty="0">
                <a:cs typeface="Arial" panose="020B0604020202020204" pitchFamily="34" charset="0"/>
              </a:rPr>
              <a:t>Màster en Ecologia Terrestre  i </a:t>
            </a:r>
            <a:br>
              <a:rPr lang="ca-ES" sz="2400" b="1" dirty="0">
                <a:cs typeface="Arial" panose="020B0604020202020204" pitchFamily="34" charset="0"/>
              </a:rPr>
            </a:br>
            <a:r>
              <a:rPr lang="ca-ES" sz="2400" b="1" dirty="0">
                <a:cs typeface="Arial" panose="020B0604020202020204" pitchFamily="34" charset="0"/>
              </a:rPr>
              <a:t>Gestió de la Biodiversitat</a:t>
            </a:r>
            <a:br>
              <a:rPr lang="ca-ES" sz="2400" b="1" dirty="0">
                <a:cs typeface="Arial" panose="020B0604020202020204" pitchFamily="34" charset="0"/>
              </a:rPr>
            </a:br>
            <a:r>
              <a:rPr lang="ca-ES" sz="2000" dirty="0">
                <a:cs typeface="Arial" panose="020B0604020202020204" pitchFamily="34" charset="0"/>
              </a:rPr>
              <a:t>curs 2019-20</a:t>
            </a:r>
            <a:endParaRPr lang="ca-ES" sz="2400" dirty="0">
              <a:cs typeface="Arial" panose="020B0604020202020204" pitchFamily="34" charset="0"/>
            </a:endParaRPr>
          </a:p>
        </p:txBody>
      </p:sp>
      <p:pic>
        <p:nvPicPr>
          <p:cNvPr id="26" name="Imagen 7"/>
          <p:cNvPicPr>
            <a:picLocks noChangeAspect="1" noChangeArrowheads="1"/>
          </p:cNvPicPr>
          <p:nvPr/>
        </p:nvPicPr>
        <p:blipFill rotWithShape="1">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t="16376" b="12156"/>
          <a:stretch/>
        </p:blipFill>
        <p:spPr bwMode="auto">
          <a:xfrm>
            <a:off x="5493591" y="179512"/>
            <a:ext cx="1235157"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7" name="9 Grupo"/>
          <p:cNvGrpSpPr/>
          <p:nvPr/>
        </p:nvGrpSpPr>
        <p:grpSpPr>
          <a:xfrm>
            <a:off x="33194" y="91766"/>
            <a:ext cx="1258044" cy="799318"/>
            <a:chOff x="95366" y="-30128"/>
            <a:chExt cx="1533434" cy="1032641"/>
          </a:xfrm>
        </p:grpSpPr>
        <p:sp>
          <p:nvSpPr>
            <p:cNvPr id="28" name="8 Rectángulo redondeado"/>
            <p:cNvSpPr/>
            <p:nvPr/>
          </p:nvSpPr>
          <p:spPr>
            <a:xfrm>
              <a:off x="472280" y="249139"/>
              <a:ext cx="775127" cy="2608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sz="2600" dirty="0">
                <a:solidFill>
                  <a:schemeClr val="bg1"/>
                </a:solidFill>
                <a:latin typeface="+mj-lt"/>
              </a:endParaRPr>
            </a:p>
          </p:txBody>
        </p:sp>
        <p:pic>
          <p:nvPicPr>
            <p:cNvPr id="29" name="Imagen 6"/>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5366" y="-30128"/>
              <a:ext cx="1533434" cy="1032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ectángulo 22"/>
          <p:cNvSpPr/>
          <p:nvPr/>
        </p:nvSpPr>
        <p:spPr>
          <a:xfrm>
            <a:off x="188639" y="2076921"/>
            <a:ext cx="4565079" cy="2846933"/>
          </a:xfrm>
          <a:prstGeom prst="rect">
            <a:avLst/>
          </a:prstGeom>
        </p:spPr>
        <p:txBody>
          <a:bodyPr wrap="square">
            <a:spAutoFit/>
          </a:bodyPr>
          <a:lstStyle/>
          <a:p>
            <a:pPr lvl="0" algn="just">
              <a:spcBef>
                <a:spcPts val="600"/>
              </a:spcBef>
            </a:pPr>
            <a:r>
              <a:rPr lang="es-ES" sz="1300" dirty="0">
                <a:solidFill>
                  <a:srgbClr val="000000"/>
                </a:solidFill>
                <a:ea typeface="Calibri" panose="020F0502020204030204" pitchFamily="34" charset="0"/>
                <a:cs typeface="Arial" panose="020B0604020202020204" pitchFamily="34" charset="0"/>
              </a:rPr>
              <a:t>Con más de 30 años de experiencia en el sector de las ONG, Miguel Ángel ha desarrollado distintas tareas y responsabilidades en los campos de la conservación de la naturaleza, evaluación del impacto ambiental, gestión de proyectos, diseño de campañas, educación ambiental, marketing y comunicación. </a:t>
            </a:r>
          </a:p>
          <a:p>
            <a:pPr lvl="0" algn="just">
              <a:spcBef>
                <a:spcPts val="600"/>
              </a:spcBef>
            </a:pPr>
            <a:r>
              <a:rPr lang="es-ES" sz="1300" dirty="0">
                <a:solidFill>
                  <a:srgbClr val="000000"/>
                </a:solidFill>
                <a:ea typeface="Calibri" panose="020F0502020204030204" pitchFamily="34" charset="0"/>
                <a:cs typeface="Arial" panose="020B0604020202020204" pitchFamily="34" charset="0"/>
              </a:rPr>
              <a:t>En su vida profesional ha gestionado diversos equipos humanos y ha dirigido o participado en más de 250 proyectos. </a:t>
            </a:r>
          </a:p>
          <a:p>
            <a:pPr algn="just">
              <a:spcBef>
                <a:spcPts val="600"/>
              </a:spcBef>
            </a:pPr>
            <a:r>
              <a:rPr lang="es-ES_tradnl" sz="1300" dirty="0">
                <a:solidFill>
                  <a:prstClr val="black"/>
                </a:solidFill>
                <a:ea typeface="Calibri" panose="020F0502020204030204" pitchFamily="34" charset="0"/>
                <a:cs typeface="Arial" panose="020B0604020202020204" pitchFamily="34" charset="0"/>
              </a:rPr>
              <a:t>Ha participado y/o organizado decenas de reuniones y congresos nacionales e internacionales sobre temas ambientales, promovidos por variadas instituciones  como WWF, Unión Mundial para la Naturaleza (UICN), </a:t>
            </a:r>
            <a:r>
              <a:rPr lang="es-ES_tradnl" sz="1300" dirty="0" smtClean="0">
                <a:solidFill>
                  <a:prstClr val="black"/>
                </a:solidFill>
                <a:ea typeface="Calibri" panose="020F0502020204030204" pitchFamily="34" charset="0"/>
                <a:cs typeface="Arial" panose="020B0604020202020204" pitchFamily="34" charset="0"/>
              </a:rPr>
              <a:t>Departamento </a:t>
            </a:r>
            <a:r>
              <a:rPr lang="es-ES_tradnl" sz="1300" dirty="0">
                <a:solidFill>
                  <a:prstClr val="black"/>
                </a:solidFill>
                <a:ea typeface="Calibri" panose="020F0502020204030204" pitchFamily="34" charset="0"/>
                <a:cs typeface="Arial" panose="020B0604020202020204" pitchFamily="34" charset="0"/>
              </a:rPr>
              <a:t>Interuniversitario de Ecología </a:t>
            </a:r>
            <a:r>
              <a:rPr lang="es-ES_tradnl" sz="1300" dirty="0" smtClean="0">
                <a:solidFill>
                  <a:prstClr val="black"/>
                </a:solidFill>
                <a:ea typeface="Calibri" panose="020F0502020204030204" pitchFamily="34" charset="0"/>
                <a:cs typeface="Arial" panose="020B0604020202020204" pitchFamily="34" charset="0"/>
              </a:rPr>
              <a:t> (</a:t>
            </a:r>
            <a:r>
              <a:rPr lang="es-ES_tradnl" sz="1300" dirty="0">
                <a:solidFill>
                  <a:prstClr val="black"/>
                </a:solidFill>
                <a:ea typeface="Calibri" panose="020F0502020204030204" pitchFamily="34" charset="0"/>
                <a:cs typeface="Arial" panose="020B0604020202020204" pitchFamily="34" charset="0"/>
              </a:rPr>
              <a:t>UCM-UAM), Ministerio </a:t>
            </a:r>
            <a:r>
              <a:rPr lang="es-ES_tradnl" sz="1300" dirty="0" smtClean="0">
                <a:solidFill>
                  <a:prstClr val="black"/>
                </a:solidFill>
                <a:ea typeface="Calibri" panose="020F0502020204030204" pitchFamily="34" charset="0"/>
                <a:cs typeface="Arial" panose="020B0604020202020204" pitchFamily="34" charset="0"/>
              </a:rPr>
              <a:t> de  Obras</a:t>
            </a:r>
            <a:endParaRPr lang="es-ES" sz="1300" dirty="0">
              <a:solidFill>
                <a:prstClr val="black"/>
              </a:solidFill>
              <a:ea typeface="Calibri" panose="020F0502020204030204" pitchFamily="34" charset="0"/>
              <a:cs typeface="Arial" panose="020B0604020202020204" pitchFamily="34" charset="0"/>
            </a:endParaRPr>
          </a:p>
        </p:txBody>
      </p:sp>
      <p:sp>
        <p:nvSpPr>
          <p:cNvPr id="30" name="Rectángulo 29"/>
          <p:cNvSpPr/>
          <p:nvPr/>
        </p:nvSpPr>
        <p:spPr>
          <a:xfrm>
            <a:off x="194781" y="1331640"/>
            <a:ext cx="2470035" cy="307777"/>
          </a:xfrm>
          <a:prstGeom prst="rect">
            <a:avLst/>
          </a:prstGeom>
        </p:spPr>
        <p:txBody>
          <a:bodyPr wrap="none">
            <a:spAutoFit/>
          </a:bodyPr>
          <a:lstStyle/>
          <a:p>
            <a:r>
              <a:rPr lang="es-ES" sz="1400" b="1" dirty="0">
                <a:latin typeface="+mj-lt"/>
              </a:rPr>
              <a:t>Perfil académico y profesional:</a:t>
            </a:r>
            <a:endParaRPr lang="es-ES" sz="1200" dirty="0">
              <a:latin typeface="+mj-lt"/>
            </a:endParaRPr>
          </a:p>
        </p:txBody>
      </p:sp>
      <p:sp>
        <p:nvSpPr>
          <p:cNvPr id="31" name="Rectángulo 30"/>
          <p:cNvSpPr/>
          <p:nvPr/>
        </p:nvSpPr>
        <p:spPr>
          <a:xfrm>
            <a:off x="166184" y="4633250"/>
            <a:ext cx="6546609" cy="4524315"/>
          </a:xfrm>
          <a:prstGeom prst="rect">
            <a:avLst/>
          </a:prstGeom>
        </p:spPr>
        <p:txBody>
          <a:bodyPr wrap="square">
            <a:spAutoFit/>
          </a:bodyPr>
          <a:lstStyle/>
          <a:p>
            <a:pPr algn="just">
              <a:spcBef>
                <a:spcPts val="600"/>
              </a:spcBef>
            </a:pPr>
            <a:r>
              <a:rPr lang="es-ES_tradnl" sz="1300" dirty="0" smtClean="0">
                <a:solidFill>
                  <a:prstClr val="black"/>
                </a:solidFill>
                <a:ea typeface="Calibri" panose="020F0502020204030204" pitchFamily="34" charset="0"/>
                <a:cs typeface="Arial" panose="020B0604020202020204" pitchFamily="34" charset="0"/>
              </a:rPr>
              <a:t>                                                                                                                      Públicas y Urbanismo (MOPU), Ministerio de </a:t>
            </a:r>
            <a:r>
              <a:rPr lang="es-ES_tradnl" sz="1300" dirty="0">
                <a:solidFill>
                  <a:prstClr val="black"/>
                </a:solidFill>
                <a:ea typeface="Calibri" panose="020F0502020204030204" pitchFamily="34" charset="0"/>
                <a:cs typeface="Arial" panose="020B0604020202020204" pitchFamily="34" charset="0"/>
              </a:rPr>
              <a:t>Medio Ambiente, Convenio </a:t>
            </a:r>
            <a:r>
              <a:rPr lang="es-ES_tradnl" sz="1300" dirty="0" err="1">
                <a:solidFill>
                  <a:prstClr val="black"/>
                </a:solidFill>
                <a:ea typeface="Calibri" panose="020F0502020204030204" pitchFamily="34" charset="0"/>
                <a:cs typeface="Arial" panose="020B0604020202020204" pitchFamily="34" charset="0"/>
              </a:rPr>
              <a:t>Ramsar</a:t>
            </a:r>
            <a:r>
              <a:rPr lang="es-ES_tradnl" sz="1300" dirty="0">
                <a:solidFill>
                  <a:prstClr val="black"/>
                </a:solidFill>
                <a:ea typeface="Calibri" panose="020F0502020204030204" pitchFamily="34" charset="0"/>
                <a:cs typeface="Arial" panose="020B0604020202020204" pitchFamily="34" charset="0"/>
              </a:rPr>
              <a:t> sobre </a:t>
            </a:r>
            <a:r>
              <a:rPr lang="es-ES_tradnl" sz="1300" dirty="0" smtClean="0">
                <a:solidFill>
                  <a:prstClr val="black"/>
                </a:solidFill>
                <a:ea typeface="Calibri" panose="020F0502020204030204" pitchFamily="34" charset="0"/>
                <a:cs typeface="Arial" panose="020B0604020202020204" pitchFamily="34" charset="0"/>
              </a:rPr>
              <a:t>Zonas Húmedas </a:t>
            </a:r>
            <a:r>
              <a:rPr lang="es-ES_tradnl" sz="1300" dirty="0">
                <a:solidFill>
                  <a:prstClr val="black"/>
                </a:solidFill>
                <a:ea typeface="Calibri" panose="020F0502020204030204" pitchFamily="34" charset="0"/>
                <a:cs typeface="Arial" panose="020B0604020202020204" pitchFamily="34" charset="0"/>
              </a:rPr>
              <a:t>de Importancia Internacional, Oficina Europea del Medio Ambiente (OEMA), International  </a:t>
            </a:r>
            <a:r>
              <a:rPr lang="es-ES_tradnl" sz="1300" dirty="0" err="1">
                <a:solidFill>
                  <a:prstClr val="black"/>
                </a:solidFill>
                <a:ea typeface="Calibri" panose="020F0502020204030204" pitchFamily="34" charset="0"/>
                <a:cs typeface="Arial" panose="020B0604020202020204" pitchFamily="34" charset="0"/>
              </a:rPr>
              <a:t>Waterfowl</a:t>
            </a:r>
            <a:r>
              <a:rPr lang="es-ES_tradnl" sz="1300" dirty="0">
                <a:solidFill>
                  <a:prstClr val="black"/>
                </a:solidFill>
                <a:ea typeface="Calibri" panose="020F0502020204030204" pitchFamily="34" charset="0"/>
                <a:cs typeface="Arial" panose="020B0604020202020204" pitchFamily="34" charset="0"/>
              </a:rPr>
              <a:t>  and  </a:t>
            </a:r>
            <a:r>
              <a:rPr lang="es-ES_tradnl" sz="1300" dirty="0" err="1">
                <a:solidFill>
                  <a:prstClr val="black"/>
                </a:solidFill>
                <a:ea typeface="Calibri" panose="020F0502020204030204" pitchFamily="34" charset="0"/>
                <a:cs typeface="Arial" panose="020B0604020202020204" pitchFamily="34" charset="0"/>
              </a:rPr>
              <a:t>Wetlands</a:t>
            </a:r>
            <a:r>
              <a:rPr lang="es-ES_tradnl" sz="1300" dirty="0">
                <a:solidFill>
                  <a:prstClr val="black"/>
                </a:solidFill>
                <a:ea typeface="Calibri" panose="020F0502020204030204" pitchFamily="34" charset="0"/>
                <a:cs typeface="Arial" panose="020B0604020202020204" pitchFamily="34" charset="0"/>
              </a:rPr>
              <a:t> </a:t>
            </a:r>
            <a:r>
              <a:rPr lang="es-ES_tradnl" sz="1300" dirty="0" err="1">
                <a:solidFill>
                  <a:prstClr val="black"/>
                </a:solidFill>
                <a:ea typeface="Calibri" panose="020F0502020204030204" pitchFamily="34" charset="0"/>
                <a:cs typeface="Arial" panose="020B0604020202020204" pitchFamily="34" charset="0"/>
              </a:rPr>
              <a:t>Research</a:t>
            </a:r>
            <a:r>
              <a:rPr lang="es-ES_tradnl" sz="1300" dirty="0">
                <a:solidFill>
                  <a:prstClr val="black"/>
                </a:solidFill>
                <a:ea typeface="Calibri" panose="020F0502020204030204" pitchFamily="34" charset="0"/>
                <a:cs typeface="Arial" panose="020B0604020202020204" pitchFamily="34" charset="0"/>
              </a:rPr>
              <a:t>  Bureau (IWRB), Convenio de Washington (CITES), Comisión Europea, Programa de las Naciones Unidas sobre el Medio Ambiente (PNUMA), entre otras.</a:t>
            </a:r>
            <a:endParaRPr lang="es-ES" sz="1300" dirty="0">
              <a:solidFill>
                <a:prstClr val="black"/>
              </a:solidFill>
              <a:ea typeface="Calibri" panose="020F0502020204030204" pitchFamily="34" charset="0"/>
              <a:cs typeface="Arial" panose="020B0604020202020204" pitchFamily="34" charset="0"/>
            </a:endParaRPr>
          </a:p>
          <a:p>
            <a:pPr lvl="0" algn="just">
              <a:spcBef>
                <a:spcPts val="600"/>
              </a:spcBef>
            </a:pPr>
            <a:r>
              <a:rPr lang="es-ES" sz="1300" dirty="0">
                <a:solidFill>
                  <a:prstClr val="black"/>
                </a:solidFill>
                <a:ea typeface="Calibri" panose="020F0502020204030204" pitchFamily="34" charset="0"/>
                <a:cs typeface="Arial" panose="020B0604020202020204" pitchFamily="34" charset="0"/>
              </a:rPr>
              <a:t>Desde 1989 es profesor habitual del </a:t>
            </a:r>
            <a:r>
              <a:rPr lang="es-ES" sz="1300" dirty="0" err="1">
                <a:solidFill>
                  <a:prstClr val="black"/>
                </a:solidFill>
                <a:ea typeface="Calibri" panose="020F0502020204030204" pitchFamily="34" charset="0"/>
                <a:cs typeface="Arial" panose="020B0604020202020204" pitchFamily="34" charset="0"/>
              </a:rPr>
              <a:t>Seprona</a:t>
            </a:r>
            <a:r>
              <a:rPr lang="es-ES" sz="1300" dirty="0">
                <a:solidFill>
                  <a:prstClr val="black"/>
                </a:solidFill>
                <a:ea typeface="Calibri" panose="020F0502020204030204" pitchFamily="34" charset="0"/>
                <a:cs typeface="Arial" panose="020B0604020202020204" pitchFamily="34" charset="0"/>
              </a:rPr>
              <a:t> y la Escuela de Especialización de la Guardia Civil. Ha sido varios años profesor del Master de Comunicación Científica, Médica y Ambiental de la Universidad </a:t>
            </a:r>
            <a:r>
              <a:rPr lang="es-ES" sz="1300" dirty="0" err="1">
                <a:solidFill>
                  <a:prstClr val="black"/>
                </a:solidFill>
                <a:ea typeface="Calibri" panose="020F0502020204030204" pitchFamily="34" charset="0"/>
                <a:cs typeface="Arial" panose="020B0604020202020204" pitchFamily="34" charset="0"/>
              </a:rPr>
              <a:t>Pompeu</a:t>
            </a:r>
            <a:r>
              <a:rPr lang="es-ES" sz="1300" dirty="0">
                <a:solidFill>
                  <a:prstClr val="black"/>
                </a:solidFill>
                <a:ea typeface="Calibri" panose="020F0502020204030204" pitchFamily="34" charset="0"/>
                <a:cs typeface="Arial" panose="020B0604020202020204" pitchFamily="34" charset="0"/>
              </a:rPr>
              <a:t> </a:t>
            </a:r>
            <a:r>
              <a:rPr lang="es-ES" sz="1300" dirty="0" err="1">
                <a:solidFill>
                  <a:prstClr val="black"/>
                </a:solidFill>
                <a:ea typeface="Calibri" panose="020F0502020204030204" pitchFamily="34" charset="0"/>
                <a:cs typeface="Arial" panose="020B0604020202020204" pitchFamily="34" charset="0"/>
              </a:rPr>
              <a:t>Fabra</a:t>
            </a:r>
            <a:r>
              <a:rPr lang="es-ES" sz="1300" dirty="0">
                <a:solidFill>
                  <a:prstClr val="black"/>
                </a:solidFill>
                <a:ea typeface="Calibri" panose="020F0502020204030204" pitchFamily="34" charset="0"/>
                <a:cs typeface="Arial" panose="020B0604020202020204" pitchFamily="34" charset="0"/>
              </a:rPr>
              <a:t>; profesor del Master de Gestión Ambiental de la Universidad Carlos III; asesor de proyectos de publicidad en la Universidad Rey Juan Carlos y profesor de diversos cursos y seminarios sobre comunicación y medio ambiente de otras instituciones educativas públicas y privadas.</a:t>
            </a:r>
          </a:p>
          <a:p>
            <a:pPr lvl="0" algn="just">
              <a:spcBef>
                <a:spcPts val="600"/>
              </a:spcBef>
            </a:pPr>
            <a:r>
              <a:rPr lang="es-ES" sz="1300" dirty="0">
                <a:solidFill>
                  <a:prstClr val="black"/>
                </a:solidFill>
                <a:ea typeface="Calibri" panose="020F0502020204030204" pitchFamily="34" charset="0"/>
                <a:cs typeface="Arial" panose="020B0604020202020204" pitchFamily="34" charset="0"/>
              </a:rPr>
              <a:t>Durante su vida profesional ha publicado cientos de artículos y publicaciones divulgativas y científicas sobre cuestiones ambientales, ha traducido varios libros sobre el mismo tema, ha sido entrevistado en múltiples ocasiones por medios de comunicación nacionales e internacionales, siendo ponente y formador de comunicadores en varios países del mundo, así como colaborador habitual de programas de radio, televisión y productoras de series ambientales. </a:t>
            </a:r>
          </a:p>
          <a:p>
            <a:pPr lvl="0" algn="just">
              <a:spcBef>
                <a:spcPts val="600"/>
              </a:spcBef>
            </a:pPr>
            <a:r>
              <a:rPr lang="es-ES" sz="1300" dirty="0">
                <a:solidFill>
                  <a:prstClr val="black"/>
                </a:solidFill>
                <a:ea typeface="Calibri" panose="020F0502020204030204" pitchFamily="34" charset="0"/>
                <a:cs typeface="Arial" panose="020B0604020202020204" pitchFamily="34" charset="0"/>
              </a:rPr>
              <a:t>Actualmente es Director de Comunicación de WWF España, siendo responsable del desarrollo y coordinación de las estrategias de comunicación y campañas de WWF España sobre conservación y política, movilización y sensibilización y promoción corporativa.</a:t>
            </a:r>
          </a:p>
        </p:txBody>
      </p:sp>
    </p:spTree>
    <p:extLst>
      <p:ext uri="{BB962C8B-B14F-4D97-AF65-F5344CB8AC3E}">
        <p14:creationId xmlns:p14="http://schemas.microsoft.com/office/powerpoint/2010/main" val="2788857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727</TotalTime>
  <Words>724</Words>
  <Application>Microsoft Office PowerPoint</Application>
  <PresentationFormat>Presentación en pantalla (4:3)</PresentationFormat>
  <Paragraphs>26</Paragraphs>
  <Slides>3</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vt:i4>
      </vt:variant>
    </vt:vector>
  </HeadingPairs>
  <TitlesOfParts>
    <vt:vector size="6" baseType="lpstr">
      <vt:lpstr>Arial</vt:lpstr>
      <vt:lpstr>Calibri</vt:lpstr>
      <vt:lpstr>Tema de Office</vt:lpstr>
      <vt:lpstr>Màster en Ecologia Terrestre  i  Gestió de la Biodiversitat curs 2019-20</vt:lpstr>
      <vt:lpstr>Màster en Ecologia Terrestre  i  Gestió de la Biodiversitat curs 2019-20</vt:lpstr>
      <vt:lpstr>Màster en Ecologia Terrestre  i  Gestió de la Biodiversitat curs 2019-20</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Máster de Ecología Terrestre y Gestión de la Biodiversidad</dc:title>
  <dc:creator>anam</dc:creator>
  <cp:lastModifiedBy>ANAM</cp:lastModifiedBy>
  <cp:revision>31</cp:revision>
  <cp:lastPrinted>2017-09-26T08:28:29Z</cp:lastPrinted>
  <dcterms:created xsi:type="dcterms:W3CDTF">2016-09-09T11:10:21Z</dcterms:created>
  <dcterms:modified xsi:type="dcterms:W3CDTF">2019-10-03T10:25:43Z</dcterms:modified>
</cp:coreProperties>
</file>