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7"/>
  </p:notesMasterIdLst>
  <p:sldIdLst>
    <p:sldId id="258" r:id="rId5"/>
    <p:sldId id="259" r:id="rId6"/>
    <p:sldId id="269" r:id="rId7"/>
    <p:sldId id="260" r:id="rId8"/>
    <p:sldId id="279" r:id="rId9"/>
    <p:sldId id="280" r:id="rId10"/>
    <p:sldId id="289" r:id="rId11"/>
    <p:sldId id="278" r:id="rId12"/>
    <p:sldId id="274" r:id="rId13"/>
    <p:sldId id="261" r:id="rId14"/>
    <p:sldId id="266" r:id="rId15"/>
    <p:sldId id="290" r:id="rId16"/>
    <p:sldId id="262" r:id="rId17"/>
    <p:sldId id="277" r:id="rId18"/>
    <p:sldId id="271" r:id="rId19"/>
    <p:sldId id="291" r:id="rId20"/>
    <p:sldId id="294" r:id="rId21"/>
    <p:sldId id="295" r:id="rId22"/>
    <p:sldId id="263" r:id="rId23"/>
    <p:sldId id="292" r:id="rId24"/>
    <p:sldId id="293" r:id="rId25"/>
    <p:sldId id="257" r:id="rId26"/>
  </p:sldIdLst>
  <p:sldSz cx="9144000" cy="5143500" type="screen16x9"/>
  <p:notesSz cx="6797675" cy="9926638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AF28"/>
    <a:srgbClr val="88C4A7"/>
    <a:srgbClr val="008080"/>
    <a:srgbClr val="339966"/>
    <a:srgbClr val="3BAF29"/>
    <a:srgbClr val="CCFF33"/>
    <a:srgbClr val="00C9C4"/>
    <a:srgbClr val="76DD43"/>
    <a:srgbClr val="D9FF66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B16231-7FB4-43A2-8013-69370C2262BF}" v="33" dt="2026-04-13T09:49:56.5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688" autoAdjust="0"/>
    <p:restoredTop sz="96754" autoAdjust="0"/>
  </p:normalViewPr>
  <p:slideViewPr>
    <p:cSldViewPr snapToGrid="0">
      <p:cViewPr varScale="1">
        <p:scale>
          <a:sx n="146" d="100"/>
          <a:sy n="146" d="100"/>
        </p:scale>
        <p:origin x="1110" y="174"/>
      </p:cViewPr>
      <p:guideLst>
        <p:guide orient="horz" pos="2160"/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Yvonne Ruiz Velimelis" userId="745acaa4-51e4-431f-afac-9b8dbc22117e" providerId="ADAL" clId="{FA9D90C4-D4D8-4763-BB51-FFEDB6F93B5C}"/>
    <pc:docChg chg="undo custSel modSld modNotesMaster">
      <pc:chgData name="Yvonne Ruiz Velimelis" userId="745acaa4-51e4-431f-afac-9b8dbc22117e" providerId="ADAL" clId="{FA9D90C4-D4D8-4763-BB51-FFEDB6F93B5C}" dt="2026-04-10T11:11:45.170" v="796" actId="20577"/>
      <pc:docMkLst>
        <pc:docMk/>
      </pc:docMkLst>
      <pc:sldChg chg="addSp modSp mod">
        <pc:chgData name="Yvonne Ruiz Velimelis" userId="745acaa4-51e4-431f-afac-9b8dbc22117e" providerId="ADAL" clId="{FA9D90C4-D4D8-4763-BB51-FFEDB6F93B5C}" dt="2026-04-10T11:11:45.170" v="796" actId="20577"/>
        <pc:sldMkLst>
          <pc:docMk/>
          <pc:sldMk cId="2198526229" sldId="257"/>
        </pc:sldMkLst>
        <pc:spChg chg="add mod">
          <ac:chgData name="Yvonne Ruiz Velimelis" userId="745acaa4-51e4-431f-afac-9b8dbc22117e" providerId="ADAL" clId="{FA9D90C4-D4D8-4763-BB51-FFEDB6F93B5C}" dt="2026-04-10T11:11:45.170" v="796" actId="20577"/>
          <ac:spMkLst>
            <pc:docMk/>
            <pc:sldMk cId="2198526229" sldId="257"/>
            <ac:spMk id="2" creationId="{9C655624-42F0-239D-4033-AC6F7B712BB3}"/>
          </ac:spMkLst>
        </pc:spChg>
        <pc:picChg chg="add mod">
          <ac:chgData name="Yvonne Ruiz Velimelis" userId="745acaa4-51e4-431f-afac-9b8dbc22117e" providerId="ADAL" clId="{FA9D90C4-D4D8-4763-BB51-FFEDB6F93B5C}" dt="2026-04-10T11:06:18.196" v="769" actId="1076"/>
          <ac:picMkLst>
            <pc:docMk/>
            <pc:sldMk cId="2198526229" sldId="257"/>
            <ac:picMk id="5" creationId="{935F4206-814D-1167-E1DB-7F71EA8069E6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2:42.610" v="725" actId="1076"/>
        <pc:sldMkLst>
          <pc:docMk/>
          <pc:sldMk cId="268178800" sldId="258"/>
        </pc:sldMkLst>
        <pc:picChg chg="add mod">
          <ac:chgData name="Yvonne Ruiz Velimelis" userId="745acaa4-51e4-431f-afac-9b8dbc22117e" providerId="ADAL" clId="{FA9D90C4-D4D8-4763-BB51-FFEDB6F93B5C}" dt="2026-04-10T11:02:42.610" v="725" actId="1076"/>
          <ac:picMkLst>
            <pc:docMk/>
            <pc:sldMk cId="268178800" sldId="258"/>
            <ac:picMk id="16" creationId="{DE301CBF-A843-3CD0-E6C0-068CED6A3AA6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6:32.903" v="772" actId="478"/>
        <pc:sldMkLst>
          <pc:docMk/>
          <pc:sldMk cId="1660957725" sldId="259"/>
        </pc:sldMkLst>
        <pc:picChg chg="add mod">
          <ac:chgData name="Yvonne Ruiz Velimelis" userId="745acaa4-51e4-431f-afac-9b8dbc22117e" providerId="ADAL" clId="{FA9D90C4-D4D8-4763-BB51-FFEDB6F93B5C}" dt="2026-04-10T11:06:31.464" v="771" actId="1076"/>
          <ac:picMkLst>
            <pc:docMk/>
            <pc:sldMk cId="1660957725" sldId="259"/>
            <ac:picMk id="4" creationId="{0C5C80C4-B596-82AC-276E-05EE20378CC3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6:50.162" v="775" actId="20577"/>
        <pc:sldMkLst>
          <pc:docMk/>
          <pc:sldMk cId="1671001698" sldId="260"/>
        </pc:sldMkLst>
        <pc:spChg chg="mod">
          <ac:chgData name="Yvonne Ruiz Velimelis" userId="745acaa4-51e4-431f-afac-9b8dbc22117e" providerId="ADAL" clId="{FA9D90C4-D4D8-4763-BB51-FFEDB6F93B5C}" dt="2026-04-10T11:06:50.162" v="775" actId="20577"/>
          <ac:spMkLst>
            <pc:docMk/>
            <pc:sldMk cId="1671001698" sldId="260"/>
            <ac:spMk id="13" creationId="{00000000-0000-0000-0000-000000000000}"/>
          </ac:spMkLst>
        </pc:spChg>
        <pc:picChg chg="add mod">
          <ac:chgData name="Yvonne Ruiz Velimelis" userId="745acaa4-51e4-431f-afac-9b8dbc22117e" providerId="ADAL" clId="{FA9D90C4-D4D8-4763-BB51-FFEDB6F93B5C}" dt="2026-04-10T11:06:42.935" v="773" actId="1076"/>
          <ac:picMkLst>
            <pc:docMk/>
            <pc:sldMk cId="1671001698" sldId="260"/>
            <ac:picMk id="7" creationId="{51158851-2D84-0BDD-E7BA-3CEA4525E1CB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8:12.053" v="789" actId="478"/>
        <pc:sldMkLst>
          <pc:docMk/>
          <pc:sldMk cId="3196979363" sldId="261"/>
        </pc:sldMkLst>
        <pc:spChg chg="mod">
          <ac:chgData name="Yvonne Ruiz Velimelis" userId="745acaa4-51e4-431f-afac-9b8dbc22117e" providerId="ADAL" clId="{FA9D90C4-D4D8-4763-BB51-FFEDB6F93B5C}" dt="2026-04-10T11:08:03.804" v="787" actId="1076"/>
          <ac:spMkLst>
            <pc:docMk/>
            <pc:sldMk cId="3196979363" sldId="261"/>
            <ac:spMk id="12" creationId="{00000000-0000-0000-0000-000000000000}"/>
          </ac:spMkLst>
        </pc:spChg>
        <pc:spChg chg="add del">
          <ac:chgData name="Yvonne Ruiz Velimelis" userId="745acaa4-51e4-431f-afac-9b8dbc22117e" providerId="ADAL" clId="{FA9D90C4-D4D8-4763-BB51-FFEDB6F93B5C}" dt="2026-04-10T11:08:12.053" v="789" actId="478"/>
          <ac:spMkLst>
            <pc:docMk/>
            <pc:sldMk cId="3196979363" sldId="261"/>
            <ac:spMk id="13" creationId="{00000000-0000-0000-0000-000000000000}"/>
          </ac:spMkLst>
        </pc:spChg>
        <pc:spChg chg="mod">
          <ac:chgData name="Yvonne Ruiz Velimelis" userId="745acaa4-51e4-431f-afac-9b8dbc22117e" providerId="ADAL" clId="{FA9D90C4-D4D8-4763-BB51-FFEDB6F93B5C}" dt="2026-04-10T11:07:52.500" v="784" actId="1076"/>
          <ac:spMkLst>
            <pc:docMk/>
            <pc:sldMk cId="3196979363" sldId="261"/>
            <ac:spMk id="15" creationId="{00000000-0000-0000-0000-000000000000}"/>
          </ac:spMkLst>
        </pc:spChg>
        <pc:picChg chg="add mod">
          <ac:chgData name="Yvonne Ruiz Velimelis" userId="745acaa4-51e4-431f-afac-9b8dbc22117e" providerId="ADAL" clId="{FA9D90C4-D4D8-4763-BB51-FFEDB6F93B5C}" dt="2026-04-10T11:07:37.431" v="782" actId="1076"/>
          <ac:picMkLst>
            <pc:docMk/>
            <pc:sldMk cId="3196979363" sldId="261"/>
            <ac:picMk id="3" creationId="{77039BAB-E404-98EA-1583-E404605291D5}"/>
          </ac:picMkLst>
        </pc:picChg>
        <pc:picChg chg="mod">
          <ac:chgData name="Yvonne Ruiz Velimelis" userId="745acaa4-51e4-431f-afac-9b8dbc22117e" providerId="ADAL" clId="{FA9D90C4-D4D8-4763-BB51-FFEDB6F93B5C}" dt="2026-04-10T11:07:58.479" v="786" actId="1076"/>
          <ac:picMkLst>
            <pc:docMk/>
            <pc:sldMk cId="3196979363" sldId="261"/>
            <ac:picMk id="8" creationId="{00000000-0000-0000-0000-000000000000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8:26.641" v="791" actId="1076"/>
        <pc:sldMkLst>
          <pc:docMk/>
          <pc:sldMk cId="1142835651" sldId="262"/>
        </pc:sldMkLst>
        <pc:spChg chg="mod">
          <ac:chgData name="Yvonne Ruiz Velimelis" userId="745acaa4-51e4-431f-afac-9b8dbc22117e" providerId="ADAL" clId="{FA9D90C4-D4D8-4763-BB51-FFEDB6F93B5C}" dt="2026-04-10T11:08:26.641" v="791" actId="1076"/>
          <ac:spMkLst>
            <pc:docMk/>
            <pc:sldMk cId="1142835651" sldId="262"/>
            <ac:spMk id="18" creationId="{00000000-0000-0000-0000-000000000000}"/>
          </ac:spMkLst>
        </pc:spChg>
        <pc:spChg chg="mod">
          <ac:chgData name="Yvonne Ruiz Velimelis" userId="745acaa4-51e4-431f-afac-9b8dbc22117e" providerId="ADAL" clId="{FA9D90C4-D4D8-4763-BB51-FFEDB6F93B5C}" dt="2026-04-10T11:08:23.315" v="790" actId="1076"/>
          <ac:spMkLst>
            <pc:docMk/>
            <pc:sldMk cId="1142835651" sldId="262"/>
            <ac:spMk id="21" creationId="{00000000-0000-0000-0000-000000000000}"/>
          </ac:spMkLst>
        </pc:spChg>
        <pc:picChg chg="add mod">
          <ac:chgData name="Yvonne Ruiz Velimelis" userId="745acaa4-51e4-431f-afac-9b8dbc22117e" providerId="ADAL" clId="{FA9D90C4-D4D8-4763-BB51-FFEDB6F93B5C}" dt="2026-04-10T11:05:30.397" v="752" actId="1076"/>
          <ac:picMkLst>
            <pc:docMk/>
            <pc:sldMk cId="1142835651" sldId="262"/>
            <ac:picMk id="2" creationId="{082ABED3-09F7-EE4D-471A-A27EA40579B8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8:45.827" v="793" actId="1076"/>
        <pc:sldMkLst>
          <pc:docMk/>
          <pc:sldMk cId="292298953" sldId="263"/>
        </pc:sldMkLst>
        <pc:spChg chg="mod">
          <ac:chgData name="Yvonne Ruiz Velimelis" userId="745acaa4-51e4-431f-afac-9b8dbc22117e" providerId="ADAL" clId="{FA9D90C4-D4D8-4763-BB51-FFEDB6F93B5C}" dt="2026-04-10T11:08:45.827" v="793" actId="1076"/>
          <ac:spMkLst>
            <pc:docMk/>
            <pc:sldMk cId="292298953" sldId="263"/>
            <ac:spMk id="12" creationId="{00000000-0000-0000-0000-000000000000}"/>
          </ac:spMkLst>
        </pc:spChg>
        <pc:spChg chg="mod">
          <ac:chgData name="Yvonne Ruiz Velimelis" userId="745acaa4-51e4-431f-afac-9b8dbc22117e" providerId="ADAL" clId="{FA9D90C4-D4D8-4763-BB51-FFEDB6F93B5C}" dt="2026-04-10T11:08:42.375" v="792" actId="1076"/>
          <ac:spMkLst>
            <pc:docMk/>
            <pc:sldMk cId="292298953" sldId="263"/>
            <ac:spMk id="15" creationId="{00000000-0000-0000-0000-000000000000}"/>
          </ac:spMkLst>
        </pc:spChg>
        <pc:picChg chg="add mod">
          <ac:chgData name="Yvonne Ruiz Velimelis" userId="745acaa4-51e4-431f-afac-9b8dbc22117e" providerId="ADAL" clId="{FA9D90C4-D4D8-4763-BB51-FFEDB6F93B5C}" dt="2026-04-10T11:05:57.328" v="764" actId="1076"/>
          <ac:picMkLst>
            <pc:docMk/>
            <pc:sldMk cId="292298953" sldId="263"/>
            <ac:picMk id="3" creationId="{52156CA7-5180-53E3-D704-AA2ECED3CB09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5:02.247" v="748"/>
        <pc:sldMkLst>
          <pc:docMk/>
          <pc:sldMk cId="4021742732" sldId="266"/>
        </pc:sldMkLst>
        <pc:picChg chg="add mod">
          <ac:chgData name="Yvonne Ruiz Velimelis" userId="745acaa4-51e4-431f-afac-9b8dbc22117e" providerId="ADAL" clId="{FA9D90C4-D4D8-4763-BB51-FFEDB6F93B5C}" dt="2026-04-10T11:05:02.247" v="748"/>
          <ac:picMkLst>
            <pc:docMk/>
            <pc:sldMk cId="4021742732" sldId="266"/>
            <ac:picMk id="5" creationId="{A0C7AC42-1EE1-BD9D-51D8-96B808DCBD87}"/>
          </ac:picMkLst>
        </pc:picChg>
      </pc:sldChg>
      <pc:sldChg chg="addSp delSp modSp mod modNotes">
        <pc:chgData name="Yvonne Ruiz Velimelis" userId="745acaa4-51e4-431f-afac-9b8dbc22117e" providerId="ADAL" clId="{FA9D90C4-D4D8-4763-BB51-FFEDB6F93B5C}" dt="2026-04-10T11:09:22.777" v="794"/>
        <pc:sldMkLst>
          <pc:docMk/>
          <pc:sldMk cId="305793143" sldId="269"/>
        </pc:sldMkLst>
        <pc:picChg chg="add del mod">
          <ac:chgData name="Yvonne Ruiz Velimelis" userId="745acaa4-51e4-431f-afac-9b8dbc22117e" providerId="ADAL" clId="{FA9D90C4-D4D8-4763-BB51-FFEDB6F93B5C}" dt="2026-04-10T11:03:27.047" v="732" actId="14100"/>
          <ac:picMkLst>
            <pc:docMk/>
            <pc:sldMk cId="305793143" sldId="269"/>
            <ac:picMk id="3" creationId="{AF1E0153-F4D1-83A8-183B-B7156FBF3B6E}"/>
          </ac:picMkLst>
        </pc:picChg>
        <pc:picChg chg="add">
          <ac:chgData name="Yvonne Ruiz Velimelis" userId="745acaa4-51e4-431f-afac-9b8dbc22117e" providerId="ADAL" clId="{FA9D90C4-D4D8-4763-BB51-FFEDB6F93B5C}" dt="2026-04-10T11:02:52.486" v="726" actId="22"/>
          <ac:picMkLst>
            <pc:docMk/>
            <pc:sldMk cId="305793143" sldId="269"/>
            <ac:picMk id="6" creationId="{7B7BBE1F-D995-F806-3BFE-0321BFBB248B}"/>
          </ac:picMkLst>
        </pc:picChg>
      </pc:sldChg>
      <pc:sldChg chg="addSp delSp modSp mod modNotes">
        <pc:chgData name="Yvonne Ruiz Velimelis" userId="745acaa4-51e4-431f-afac-9b8dbc22117e" providerId="ADAL" clId="{FA9D90C4-D4D8-4763-BB51-FFEDB6F93B5C}" dt="2026-04-10T11:09:22.777" v="794"/>
        <pc:sldMkLst>
          <pc:docMk/>
          <pc:sldMk cId="1818461648" sldId="271"/>
        </pc:sldMkLst>
        <pc:picChg chg="add mod">
          <ac:chgData name="Yvonne Ruiz Velimelis" userId="745acaa4-51e4-431f-afac-9b8dbc22117e" providerId="ADAL" clId="{FA9D90C4-D4D8-4763-BB51-FFEDB6F93B5C}" dt="2026-04-10T11:05:38.831" v="756"/>
          <ac:picMkLst>
            <pc:docMk/>
            <pc:sldMk cId="1818461648" sldId="271"/>
            <ac:picMk id="5" creationId="{3861DF8B-E021-8FBB-F561-B59117A02EBC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4:49.384" v="743"/>
        <pc:sldMkLst>
          <pc:docMk/>
          <pc:sldMk cId="4274322823" sldId="274"/>
        </pc:sldMkLst>
        <pc:picChg chg="add mod">
          <ac:chgData name="Yvonne Ruiz Velimelis" userId="745acaa4-51e4-431f-afac-9b8dbc22117e" providerId="ADAL" clId="{FA9D90C4-D4D8-4763-BB51-FFEDB6F93B5C}" dt="2026-04-10T11:04:49.384" v="743"/>
          <ac:picMkLst>
            <pc:docMk/>
            <pc:sldMk cId="4274322823" sldId="274"/>
            <ac:picMk id="3" creationId="{84650EE7-5EAB-2270-8052-1382606800A8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5:35.045" v="754"/>
        <pc:sldMkLst>
          <pc:docMk/>
          <pc:sldMk cId="1678009742" sldId="277"/>
        </pc:sldMkLst>
        <pc:picChg chg="add mod">
          <ac:chgData name="Yvonne Ruiz Velimelis" userId="745acaa4-51e4-431f-afac-9b8dbc22117e" providerId="ADAL" clId="{FA9D90C4-D4D8-4763-BB51-FFEDB6F93B5C}" dt="2026-04-10T11:05:35.045" v="754"/>
          <ac:picMkLst>
            <pc:docMk/>
            <pc:sldMk cId="1678009742" sldId="277"/>
            <ac:picMk id="5" creationId="{D57DD6AC-5809-7969-6951-59B15E214160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7:26.057" v="781" actId="1076"/>
        <pc:sldMkLst>
          <pc:docMk/>
          <pc:sldMk cId="515305995" sldId="278"/>
        </pc:sldMkLst>
        <pc:picChg chg="add mod">
          <ac:chgData name="Yvonne Ruiz Velimelis" userId="745acaa4-51e4-431f-afac-9b8dbc22117e" providerId="ADAL" clId="{FA9D90C4-D4D8-4763-BB51-FFEDB6F93B5C}" dt="2026-04-10T11:07:26.057" v="781" actId="1076"/>
          <ac:picMkLst>
            <pc:docMk/>
            <pc:sldMk cId="515305995" sldId="278"/>
            <ac:picMk id="3" creationId="{573B2E8C-07E2-30A8-8374-D53957F53D07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4:35.892" v="737"/>
        <pc:sldMkLst>
          <pc:docMk/>
          <pc:sldMk cId="342324235" sldId="279"/>
        </pc:sldMkLst>
        <pc:picChg chg="add mod">
          <ac:chgData name="Yvonne Ruiz Velimelis" userId="745acaa4-51e4-431f-afac-9b8dbc22117e" providerId="ADAL" clId="{FA9D90C4-D4D8-4763-BB51-FFEDB6F93B5C}" dt="2026-04-10T11:04:35.892" v="737"/>
          <ac:picMkLst>
            <pc:docMk/>
            <pc:sldMk cId="342324235" sldId="279"/>
            <ac:picMk id="4" creationId="{DA9A1B80-73D3-D9E9-601A-6ACA039EEFBC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4:40.140" v="739"/>
        <pc:sldMkLst>
          <pc:docMk/>
          <pc:sldMk cId="1474506798" sldId="280"/>
        </pc:sldMkLst>
        <pc:spChg chg="mod">
          <ac:chgData name="Yvonne Ruiz Velimelis" userId="745acaa4-51e4-431f-afac-9b8dbc22117e" providerId="ADAL" clId="{FA9D90C4-D4D8-4763-BB51-FFEDB6F93B5C}" dt="2026-04-10T10:25:02.259" v="431" actId="1076"/>
          <ac:spMkLst>
            <pc:docMk/>
            <pc:sldMk cId="1474506798" sldId="280"/>
            <ac:spMk id="2" creationId="{305BA704-8355-4212-8571-28EC4F7C0E87}"/>
          </ac:spMkLst>
        </pc:spChg>
        <pc:spChg chg="mod">
          <ac:chgData name="Yvonne Ruiz Velimelis" userId="745acaa4-51e4-431f-afac-9b8dbc22117e" providerId="ADAL" clId="{FA9D90C4-D4D8-4763-BB51-FFEDB6F93B5C}" dt="2026-04-10T10:06:11.285" v="212" actId="20577"/>
          <ac:spMkLst>
            <pc:docMk/>
            <pc:sldMk cId="1474506798" sldId="280"/>
            <ac:spMk id="8" creationId="{78CFE446-80D8-4AB0-A858-B036D1971584}"/>
          </ac:spMkLst>
        </pc:spChg>
        <pc:spChg chg="mod">
          <ac:chgData name="Yvonne Ruiz Velimelis" userId="745acaa4-51e4-431f-afac-9b8dbc22117e" providerId="ADAL" clId="{FA9D90C4-D4D8-4763-BB51-FFEDB6F93B5C}" dt="2026-04-10T10:04:25.092" v="183" actId="20577"/>
          <ac:spMkLst>
            <pc:docMk/>
            <pc:sldMk cId="1474506798" sldId="280"/>
            <ac:spMk id="14" creationId="{00000000-0000-0000-0000-000000000000}"/>
          </ac:spMkLst>
        </pc:spChg>
        <pc:picChg chg="add mod">
          <ac:chgData name="Yvonne Ruiz Velimelis" userId="745acaa4-51e4-431f-afac-9b8dbc22117e" providerId="ADAL" clId="{FA9D90C4-D4D8-4763-BB51-FFEDB6F93B5C}" dt="2026-04-10T11:04:40.140" v="739"/>
          <ac:picMkLst>
            <pc:docMk/>
            <pc:sldMk cId="1474506798" sldId="280"/>
            <ac:picMk id="4" creationId="{958980D5-B196-5E0B-7106-769AAE64B3CA}"/>
          </ac:picMkLst>
        </pc:picChg>
      </pc:sldChg>
      <pc:sldChg chg="addSp delSp modSp mod modNotes">
        <pc:chgData name="Yvonne Ruiz Velimelis" userId="745acaa4-51e4-431f-afac-9b8dbc22117e" providerId="ADAL" clId="{FA9D90C4-D4D8-4763-BB51-FFEDB6F93B5C}" dt="2026-04-10T11:09:22.777" v="794"/>
        <pc:sldMkLst>
          <pc:docMk/>
          <pc:sldMk cId="1602477482" sldId="289"/>
        </pc:sldMkLst>
        <pc:picChg chg="add mod">
          <ac:chgData name="Yvonne Ruiz Velimelis" userId="745acaa4-51e4-431f-afac-9b8dbc22117e" providerId="ADAL" clId="{FA9D90C4-D4D8-4763-BB51-FFEDB6F93B5C}" dt="2026-04-10T11:04:44.347" v="741"/>
          <ac:picMkLst>
            <pc:docMk/>
            <pc:sldMk cId="1602477482" sldId="289"/>
            <ac:picMk id="5" creationId="{5D44F6D7-8977-40DC-9ED8-9B4BFFD3008E}"/>
          </ac:picMkLst>
        </pc:picChg>
      </pc:sldChg>
      <pc:sldChg chg="addSp delSp modSp mod modNotes">
        <pc:chgData name="Yvonne Ruiz Velimelis" userId="745acaa4-51e4-431f-afac-9b8dbc22117e" providerId="ADAL" clId="{FA9D90C4-D4D8-4763-BB51-FFEDB6F93B5C}" dt="2026-04-10T11:09:22.777" v="794"/>
        <pc:sldMkLst>
          <pc:docMk/>
          <pc:sldMk cId="3352608229" sldId="290"/>
        </pc:sldMkLst>
        <pc:spChg chg="mod">
          <ac:chgData name="Yvonne Ruiz Velimelis" userId="745acaa4-51e4-431f-afac-9b8dbc22117e" providerId="ADAL" clId="{FA9D90C4-D4D8-4763-BB51-FFEDB6F93B5C}" dt="2026-04-10T10:59:41.535" v="703" actId="14100"/>
          <ac:spMkLst>
            <pc:docMk/>
            <pc:sldMk cId="3352608229" sldId="290"/>
            <ac:spMk id="3" creationId="{FB35C89C-A79D-431E-ADFB-DC2C6F0B0EA5}"/>
          </ac:spMkLst>
        </pc:spChg>
        <pc:spChg chg="mod">
          <ac:chgData name="Yvonne Ruiz Velimelis" userId="745acaa4-51e4-431f-afac-9b8dbc22117e" providerId="ADAL" clId="{FA9D90C4-D4D8-4763-BB51-FFEDB6F93B5C}" dt="2026-04-10T10:00:17.692" v="159" actId="20577"/>
          <ac:spMkLst>
            <pc:docMk/>
            <pc:sldMk cId="3352608229" sldId="290"/>
            <ac:spMk id="11" creationId="{DA66B4D6-1D17-4CF8-8A2F-6CAFE7E8B95B}"/>
          </ac:spMkLst>
        </pc:spChg>
        <pc:picChg chg="add mod">
          <ac:chgData name="Yvonne Ruiz Velimelis" userId="745acaa4-51e4-431f-afac-9b8dbc22117e" providerId="ADAL" clId="{FA9D90C4-D4D8-4763-BB51-FFEDB6F93B5C}" dt="2026-04-10T11:05:08.580" v="750"/>
          <ac:picMkLst>
            <pc:docMk/>
            <pc:sldMk cId="3352608229" sldId="290"/>
            <ac:picMk id="8" creationId="{E4E54F17-6413-743B-CE19-93E410B65AFD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5:42.862" v="758"/>
        <pc:sldMkLst>
          <pc:docMk/>
          <pc:sldMk cId="3414332302" sldId="291"/>
        </pc:sldMkLst>
        <pc:spChg chg="mod">
          <ac:chgData name="Yvonne Ruiz Velimelis" userId="745acaa4-51e4-431f-afac-9b8dbc22117e" providerId="ADAL" clId="{FA9D90C4-D4D8-4763-BB51-FFEDB6F93B5C}" dt="2026-04-10T10:09:11.115" v="232"/>
          <ac:spMkLst>
            <pc:docMk/>
            <pc:sldMk cId="3414332302" sldId="291"/>
            <ac:spMk id="21" creationId="{26E1A7EA-4D16-4660-AA81-7B606C015B3B}"/>
          </ac:spMkLst>
        </pc:spChg>
        <pc:picChg chg="add mod">
          <ac:chgData name="Yvonne Ruiz Velimelis" userId="745acaa4-51e4-431f-afac-9b8dbc22117e" providerId="ADAL" clId="{FA9D90C4-D4D8-4763-BB51-FFEDB6F93B5C}" dt="2026-04-10T11:05:42.862" v="758"/>
          <ac:picMkLst>
            <pc:docMk/>
            <pc:sldMk cId="3414332302" sldId="291"/>
            <ac:picMk id="4" creationId="{F57F32C3-C5C7-A21C-C1B6-85A7412BC105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6:03.976" v="766"/>
        <pc:sldMkLst>
          <pc:docMk/>
          <pc:sldMk cId="3371023331" sldId="292"/>
        </pc:sldMkLst>
        <pc:spChg chg="mod">
          <ac:chgData name="Yvonne Ruiz Velimelis" userId="745acaa4-51e4-431f-afac-9b8dbc22117e" providerId="ADAL" clId="{FA9D90C4-D4D8-4763-BB51-FFEDB6F93B5C}" dt="2026-04-10T10:16:25.051" v="253" actId="20577"/>
          <ac:spMkLst>
            <pc:docMk/>
            <pc:sldMk cId="3371023331" sldId="292"/>
            <ac:spMk id="8" creationId="{78CFE446-80D8-4AB0-A858-B036D1971584}"/>
          </ac:spMkLst>
        </pc:spChg>
        <pc:picChg chg="add mod">
          <ac:chgData name="Yvonne Ruiz Velimelis" userId="745acaa4-51e4-431f-afac-9b8dbc22117e" providerId="ADAL" clId="{FA9D90C4-D4D8-4763-BB51-FFEDB6F93B5C}" dt="2026-04-10T11:06:03.976" v="766"/>
          <ac:picMkLst>
            <pc:docMk/>
            <pc:sldMk cId="3371023331" sldId="292"/>
            <ac:picMk id="6" creationId="{A2A912DE-7C4F-5C5C-AA62-2EABB675D596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6:08.592" v="768"/>
        <pc:sldMkLst>
          <pc:docMk/>
          <pc:sldMk cId="193483386" sldId="293"/>
        </pc:sldMkLst>
        <pc:spChg chg="mod">
          <ac:chgData name="Yvonne Ruiz Velimelis" userId="745acaa4-51e4-431f-afac-9b8dbc22117e" providerId="ADAL" clId="{FA9D90C4-D4D8-4763-BB51-FFEDB6F93B5C}" dt="2026-04-10T10:20:19.193" v="260" actId="20577"/>
          <ac:spMkLst>
            <pc:docMk/>
            <pc:sldMk cId="193483386" sldId="293"/>
            <ac:spMk id="8" creationId="{78CFE446-80D8-4AB0-A858-B036D1971584}"/>
          </ac:spMkLst>
        </pc:spChg>
        <pc:picChg chg="add mod">
          <ac:chgData name="Yvonne Ruiz Velimelis" userId="745acaa4-51e4-431f-afac-9b8dbc22117e" providerId="ADAL" clId="{FA9D90C4-D4D8-4763-BB51-FFEDB6F93B5C}" dt="2026-04-10T11:06:08.592" v="768"/>
          <ac:picMkLst>
            <pc:docMk/>
            <pc:sldMk cId="193483386" sldId="293"/>
            <ac:picMk id="3" creationId="{0E07CA59-C7D2-1DE3-2533-963E29D8CCDA}"/>
          </ac:picMkLst>
        </pc:picChg>
      </pc:sldChg>
      <pc:sldChg chg="addSp delSp modSp mod modNotes">
        <pc:chgData name="Yvonne Ruiz Velimelis" userId="745acaa4-51e4-431f-afac-9b8dbc22117e" providerId="ADAL" clId="{FA9D90C4-D4D8-4763-BB51-FFEDB6F93B5C}" dt="2026-04-10T11:09:22.777" v="794"/>
        <pc:sldMkLst>
          <pc:docMk/>
          <pc:sldMk cId="1885222738" sldId="294"/>
        </pc:sldMkLst>
        <pc:graphicFrameChg chg="modGraphic">
          <ac:chgData name="Yvonne Ruiz Velimelis" userId="745acaa4-51e4-431f-afac-9b8dbc22117e" providerId="ADAL" clId="{FA9D90C4-D4D8-4763-BB51-FFEDB6F93B5C}" dt="2026-04-10T09:54:29.651" v="54" actId="20577"/>
          <ac:graphicFrameMkLst>
            <pc:docMk/>
            <pc:sldMk cId="1885222738" sldId="294"/>
            <ac:graphicFrameMk id="11" creationId="{5121E2EE-0E87-4EAD-9A14-8F8E02B988F1}"/>
          </ac:graphicFrameMkLst>
        </pc:graphicFrameChg>
        <pc:picChg chg="add mod">
          <ac:chgData name="Yvonne Ruiz Velimelis" userId="745acaa4-51e4-431f-afac-9b8dbc22117e" providerId="ADAL" clId="{FA9D90C4-D4D8-4763-BB51-FFEDB6F93B5C}" dt="2026-04-10T11:05:46.748" v="760"/>
          <ac:picMkLst>
            <pc:docMk/>
            <pc:sldMk cId="1885222738" sldId="294"/>
            <ac:picMk id="5" creationId="{168B4BF5-B7DD-D1EB-E1EC-51A48EDFA88A}"/>
          </ac:picMkLst>
        </pc:picChg>
      </pc:sldChg>
      <pc:sldChg chg="addSp delSp modSp mod">
        <pc:chgData name="Yvonne Ruiz Velimelis" userId="745acaa4-51e4-431f-afac-9b8dbc22117e" providerId="ADAL" clId="{FA9D90C4-D4D8-4763-BB51-FFEDB6F93B5C}" dt="2026-04-10T11:05:49.898" v="762"/>
        <pc:sldMkLst>
          <pc:docMk/>
          <pc:sldMk cId="1370872312" sldId="295"/>
        </pc:sldMkLst>
        <pc:picChg chg="add mod">
          <ac:chgData name="Yvonne Ruiz Velimelis" userId="745acaa4-51e4-431f-afac-9b8dbc22117e" providerId="ADAL" clId="{FA9D90C4-D4D8-4763-BB51-FFEDB6F93B5C}" dt="2026-04-10T11:05:49.898" v="762"/>
          <ac:picMkLst>
            <pc:docMk/>
            <pc:sldMk cId="1370872312" sldId="295"/>
            <ac:picMk id="4" creationId="{9D67B42B-51DE-E47B-F8F5-07C2DE3D6D6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E46EB-7ED4-4E81-B5A8-CAAE973A36B1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CE0EC8-6B12-4D72-B689-D1B018B569F3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15183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88980-06ED-5F45-BC66-4D07F267F9B6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97800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88980-06ED-5F45-BC66-4D07F267F9B6}" type="slidenum">
              <a:rPr lang="es-ES" smtClean="0"/>
              <a:t>7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8839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88980-06ED-5F45-BC66-4D07F267F9B6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64427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88980-06ED-5F45-BC66-4D07F267F9B6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04941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088980-06ED-5F45-BC66-4D07F267F9B6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0375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41772"/>
            <a:ext cx="7772400" cy="17907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596033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255159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48302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68598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5"/>
            <a:ext cx="7886700" cy="99417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467346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63245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14103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17239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687971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36486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05899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5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CFD2C-81BE-434C-A612-12BDB52A82EF}" type="datetimeFigureOut">
              <a:rPr lang="ca-ES" smtClean="0"/>
              <a:t>13/4/2026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38BFC-B3B9-4863-B138-64B367EFCDD2}" type="slidenum">
              <a:rPr lang="ca-ES" smtClean="0"/>
              <a:t>‹#›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01663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svg"/><Relationship Id="rId5" Type="http://schemas.openxmlformats.org/officeDocument/2006/relationships/hyperlink" Target="https://www.uab.cat/doc/DOC_Manualpreinscripciomencio" TargetMode="External"/><Relationship Id="rId4" Type="http://schemas.openxmlformats.org/officeDocument/2006/relationships/image" Target="../media/image13.png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ab.cat/doc/DOC_MLA_Instructions_Access_2026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uab.cat/doc/DOC_MEMprovamusicajuny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ga.c.educaci&#243;@uab.ca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col1-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r="-196" b="24671"/>
          <a:stretch/>
        </p:blipFill>
        <p:spPr>
          <a:xfrm>
            <a:off x="0" y="0"/>
            <a:ext cx="9176400" cy="5166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928593" y="827170"/>
            <a:ext cx="7517577" cy="1975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ca-ES" sz="7200" b="1" dirty="0">
                <a:solidFill>
                  <a:schemeClr val="bg1"/>
                </a:solidFill>
                <a:latin typeface="Arial"/>
                <a:cs typeface="Arial"/>
              </a:rPr>
              <a:t>Mencions i crèdits optatius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969208" y="2699350"/>
            <a:ext cx="7232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ca-ES" sz="3200" dirty="0">
                <a:solidFill>
                  <a:schemeClr val="bg1"/>
                </a:solidFill>
                <a:latin typeface="Arial"/>
                <a:cs typeface="Arial"/>
              </a:rPr>
              <a:t>Grau d’Educació Primària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1075643" y="636674"/>
            <a:ext cx="989264" cy="53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pic>
        <p:nvPicPr>
          <p:cNvPr id="16" name="Imatge 15">
            <a:extLst>
              <a:ext uri="{FF2B5EF4-FFF2-40B4-BE49-F238E27FC236}">
                <a16:creationId xmlns:a16="http://schemas.microsoft.com/office/drawing/2014/main" id="{DE301CBF-A843-3CD0-E6C0-068CED6A3A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537" y="4675276"/>
            <a:ext cx="3302918" cy="22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col1-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r="-196" b="24671"/>
          <a:stretch/>
        </p:blipFill>
        <p:spPr>
          <a:xfrm>
            <a:off x="0" y="0"/>
            <a:ext cx="9176400" cy="5166000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898468" y="743830"/>
            <a:ext cx="7232316" cy="231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_tradnl" sz="16500" b="1" dirty="0">
                <a:solidFill>
                  <a:schemeClr val="bg1"/>
                </a:solidFill>
                <a:latin typeface="Arial"/>
                <a:cs typeface="Arial"/>
              </a:rPr>
              <a:t>01</a:t>
            </a:r>
            <a:endParaRPr lang="ca-ES" sz="165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969208" y="2736527"/>
            <a:ext cx="7232316" cy="92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ca-ES" sz="3200" b="1" dirty="0">
                <a:solidFill>
                  <a:schemeClr val="bg1"/>
                </a:solidFill>
                <a:latin typeface="Arial"/>
                <a:cs typeface="Arial"/>
              </a:rPr>
              <a:t>Els</a:t>
            </a: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sz="3200" b="1" dirty="0" err="1">
                <a:solidFill>
                  <a:schemeClr val="bg1"/>
                </a:solidFill>
                <a:latin typeface="Arial"/>
                <a:cs typeface="Arial"/>
              </a:rPr>
              <a:t>crèdits</a:t>
            </a: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sz="3200" b="1" dirty="0" err="1">
                <a:solidFill>
                  <a:schemeClr val="bg1"/>
                </a:solidFill>
                <a:latin typeface="Arial"/>
                <a:cs typeface="Arial"/>
              </a:rPr>
              <a:t>optatius</a:t>
            </a: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 al </a:t>
            </a:r>
            <a:r>
              <a:rPr lang="es-ES" sz="3200" b="1" dirty="0" err="1">
                <a:solidFill>
                  <a:schemeClr val="bg1"/>
                </a:solidFill>
                <a:latin typeface="Arial"/>
                <a:cs typeface="Arial"/>
              </a:rPr>
              <a:t>pla</a:t>
            </a: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s-ES" sz="3200" b="1" dirty="0" err="1">
                <a:solidFill>
                  <a:schemeClr val="bg1"/>
                </a:solidFill>
                <a:latin typeface="Arial"/>
                <a:cs typeface="Arial"/>
              </a:rPr>
              <a:t>d’estudis</a:t>
            </a: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 del Grau en Educació Primària</a:t>
            </a:r>
            <a:endParaRPr lang="ca-ES" sz="3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075643" y="636674"/>
            <a:ext cx="989264" cy="53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pic>
        <p:nvPicPr>
          <p:cNvPr id="4" name="Imatge 3">
            <a:extLst>
              <a:ext uri="{FF2B5EF4-FFF2-40B4-BE49-F238E27FC236}">
                <a16:creationId xmlns:a16="http://schemas.microsoft.com/office/drawing/2014/main" id="{0C5C80C4-B596-82AC-276E-05EE20378C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3658" y="389886"/>
            <a:ext cx="2517866" cy="17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95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col1-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t="89263" r="-196" b="239"/>
          <a:stretch/>
        </p:blipFill>
        <p:spPr>
          <a:xfrm>
            <a:off x="0" y="4423500"/>
            <a:ext cx="9176400" cy="720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57478" y="916989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CuadroTexto 9"/>
          <p:cNvSpPr txBox="1"/>
          <p:nvPr/>
        </p:nvSpPr>
        <p:spPr>
          <a:xfrm>
            <a:off x="926936" y="325863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Estructura del pla d‘estudis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graphicFrame>
        <p:nvGraphicFramePr>
          <p:cNvPr id="14" name="Taula 1">
            <a:extLst>
              <a:ext uri="{FF2B5EF4-FFF2-40B4-BE49-F238E27FC236}">
                <a16:creationId xmlns:a16="http://schemas.microsoft.com/office/drawing/2014/main" id="{DE2F6CEB-FD90-4480-A442-B4A7C0743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18771"/>
              </p:ext>
            </p:extLst>
          </p:nvPr>
        </p:nvGraphicFramePr>
        <p:xfrm>
          <a:off x="317825" y="1460320"/>
          <a:ext cx="8540749" cy="289392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27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02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02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02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02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602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14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81244">
                <a:tc>
                  <a:txBody>
                    <a:bodyPr/>
                    <a:lstStyle/>
                    <a:p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Formació bàsica</a:t>
                      </a:r>
                    </a:p>
                  </a:txBody>
                  <a:tcPr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Obligatoris</a:t>
                      </a:r>
                    </a:p>
                  </a:txBody>
                  <a:tcPr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b="1" dirty="0">
                          <a:solidFill>
                            <a:srgbClr val="00808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Optatius</a:t>
                      </a:r>
                    </a:p>
                  </a:txBody>
                  <a:tcPr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Pràctiques externes</a:t>
                      </a:r>
                    </a:p>
                  </a:txBody>
                  <a:tcPr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Treball fi d’estudis</a:t>
                      </a:r>
                    </a:p>
                  </a:txBody>
                  <a:tcPr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ca-E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8535">
                <a:tc>
                  <a:txBody>
                    <a:bodyPr/>
                    <a:lstStyle/>
                    <a:p>
                      <a:r>
                        <a:rPr lang="ca-ES" sz="14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Primer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a-ES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8535">
                <a:tc>
                  <a:txBody>
                    <a:bodyPr/>
                    <a:lstStyle/>
                    <a:p>
                      <a:r>
                        <a:rPr lang="ca-ES" sz="14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Segon</a:t>
                      </a: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36</a:t>
                      </a: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a-ES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8535">
                <a:tc>
                  <a:txBody>
                    <a:bodyPr/>
                    <a:lstStyle/>
                    <a:p>
                      <a:r>
                        <a:rPr lang="ca-ES" sz="14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Tercer</a:t>
                      </a: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a-ES" sz="1400" b="1" kern="1200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8535">
                <a:tc>
                  <a:txBody>
                    <a:bodyPr/>
                    <a:lstStyle/>
                    <a:p>
                      <a:r>
                        <a:rPr lang="ca-ES" sz="1400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Quart</a:t>
                      </a: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ca-ES" sz="1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8538">
                <a:tc>
                  <a:txBody>
                    <a:bodyPr/>
                    <a:lstStyle/>
                    <a:p>
                      <a:r>
                        <a:rPr lang="ca-ES" sz="1400" b="1" i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b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  <a:p>
                      <a:pPr algn="ctr"/>
                      <a:r>
                        <a:rPr lang="ca-ES" sz="1400" b="0" i="1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(+6)</a:t>
                      </a:r>
                      <a:endParaRPr lang="ca-ES" sz="1400" b="0" i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ca-E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240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6" name="Gráfico 15" descr="Rompecabezas con relleno sólido">
            <a:extLst>
              <a:ext uri="{FF2B5EF4-FFF2-40B4-BE49-F238E27FC236}">
                <a16:creationId xmlns:a16="http://schemas.microsoft.com/office/drawing/2014/main" id="{33D7CA6A-7F43-4DE8-9522-A44037EE97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1189923">
            <a:off x="7121150" y="-357927"/>
            <a:ext cx="1649383" cy="1649383"/>
          </a:xfrm>
          <a:prstGeom prst="rect">
            <a:avLst/>
          </a:prstGeom>
        </p:spPr>
      </p:pic>
      <p:pic>
        <p:nvPicPr>
          <p:cNvPr id="17" name="Gráfico 16" descr="Rompecabezas con relleno sólido">
            <a:extLst>
              <a:ext uri="{FF2B5EF4-FFF2-40B4-BE49-F238E27FC236}">
                <a16:creationId xmlns:a16="http://schemas.microsoft.com/office/drawing/2014/main" id="{9DA7AAF5-385D-4C43-A412-CF02171296F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677093">
            <a:off x="6343179" y="237014"/>
            <a:ext cx="1612523" cy="1612523"/>
          </a:xfrm>
          <a:prstGeom prst="rect">
            <a:avLst/>
          </a:prstGeom>
        </p:spPr>
      </p:pic>
      <p:pic>
        <p:nvPicPr>
          <p:cNvPr id="18" name="Gráfico 17" descr="Rompecabezas con relleno sólido">
            <a:extLst>
              <a:ext uri="{FF2B5EF4-FFF2-40B4-BE49-F238E27FC236}">
                <a16:creationId xmlns:a16="http://schemas.microsoft.com/office/drawing/2014/main" id="{921C18C2-4838-47C3-8984-EB218011708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5677093">
            <a:off x="7640351" y="450273"/>
            <a:ext cx="1776497" cy="1776497"/>
          </a:xfrm>
          <a:prstGeom prst="rect">
            <a:avLst/>
          </a:prstGeom>
        </p:spPr>
      </p:pic>
      <p:pic>
        <p:nvPicPr>
          <p:cNvPr id="3" name="Imatge 2">
            <a:extLst>
              <a:ext uri="{FF2B5EF4-FFF2-40B4-BE49-F238E27FC236}">
                <a16:creationId xmlns:a16="http://schemas.microsoft.com/office/drawing/2014/main" id="{AF1E0153-F4D1-83A8-183B-B7156FBF3B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7B7BBE1F-D995-F806-3BFE-0321BFBB24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19841" y="2458964"/>
            <a:ext cx="3304318" cy="225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9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898468" y="743830"/>
            <a:ext cx="7232316" cy="231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_tradnl" sz="16500" b="1" dirty="0">
                <a:solidFill>
                  <a:schemeClr val="bg1"/>
                </a:solidFill>
                <a:latin typeface="Arial"/>
                <a:cs typeface="Arial"/>
              </a:rPr>
              <a:t>02</a:t>
            </a:r>
            <a:endParaRPr lang="ca-ES" sz="165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075643" y="636674"/>
            <a:ext cx="989264" cy="53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6" name="CuadroTexto 15"/>
          <p:cNvSpPr txBox="1"/>
          <p:nvPr/>
        </p:nvSpPr>
        <p:spPr>
          <a:xfrm>
            <a:off x="969208" y="2705036"/>
            <a:ext cx="7232316" cy="92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" sz="3200" b="1">
                <a:solidFill>
                  <a:schemeClr val="bg1"/>
                </a:solidFill>
                <a:latin typeface="Arial"/>
                <a:cs typeface="Arial"/>
              </a:rPr>
              <a:t>Tipus de crèdits optatius i com superar-los</a:t>
            </a:r>
            <a:endParaRPr lang="ca-ES" sz="3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7" name="Imatge 6">
            <a:extLst>
              <a:ext uri="{FF2B5EF4-FFF2-40B4-BE49-F238E27FC236}">
                <a16:creationId xmlns:a16="http://schemas.microsoft.com/office/drawing/2014/main" id="{51158851-2D84-0BDD-E7BA-3CEA4525E1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4099" y="367168"/>
            <a:ext cx="2517866" cy="17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00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-112280" y="0"/>
            <a:ext cx="9274203" cy="439493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3" name="Rectángulo 12"/>
          <p:cNvSpPr/>
          <p:nvPr/>
        </p:nvSpPr>
        <p:spPr>
          <a:xfrm>
            <a:off x="670128" y="804234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4" name="CuadroTexto 13"/>
          <p:cNvSpPr txBox="1"/>
          <p:nvPr/>
        </p:nvSpPr>
        <p:spPr>
          <a:xfrm>
            <a:off x="557879" y="263906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Assignatures optatives del grau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B11167DA-C1EB-4C9D-94A8-C2216E7C1ED9}"/>
              </a:ext>
            </a:extLst>
          </p:cNvPr>
          <p:cNvSpPr txBox="1"/>
          <p:nvPr/>
        </p:nvSpPr>
        <p:spPr>
          <a:xfrm>
            <a:off x="615743" y="968191"/>
            <a:ext cx="7543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Pertanyen al pla d’estudis</a:t>
            </a:r>
          </a:p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_Es poden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cursar a la Facultat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 (les places són limitades) </a:t>
            </a:r>
          </a:p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_Es poden superar en una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estada de mobilitat 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si la coordinació de l’intercanvi n’accepta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l’equiparació a l’acord d’estudis 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per alguna assignatura cursada a la universitat de destí</a:t>
            </a:r>
          </a:p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_Es poden superar mitjançant un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reconeixement de crèdits 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(d’estudis universitaris previs o de CFGS). En cap cas es poden superar mitjançant un reconeixement acadèmic (activitats o idiomes)</a:t>
            </a:r>
          </a:p>
        </p:txBody>
      </p:sp>
      <p:pic>
        <p:nvPicPr>
          <p:cNvPr id="4" name="Imatge 3">
            <a:extLst>
              <a:ext uri="{FF2B5EF4-FFF2-40B4-BE49-F238E27FC236}">
                <a16:creationId xmlns:a16="http://schemas.microsoft.com/office/drawing/2014/main" id="{DA9A1B80-73D3-D9E9-601A-6ACA039EEF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24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-112280" y="-26914"/>
            <a:ext cx="9274203" cy="4394939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3" name="Rectángulo 12"/>
          <p:cNvSpPr/>
          <p:nvPr/>
        </p:nvSpPr>
        <p:spPr>
          <a:xfrm>
            <a:off x="670128" y="804234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4" name="CuadroTexto 13"/>
          <p:cNvSpPr txBox="1"/>
          <p:nvPr/>
        </p:nvSpPr>
        <p:spPr>
          <a:xfrm>
            <a:off x="557879" y="263906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 dirty="0">
                <a:solidFill>
                  <a:srgbClr val="3BAF29"/>
                </a:solidFill>
                <a:latin typeface="Arial"/>
                <a:cs typeface="Arial"/>
              </a:rPr>
              <a:t>Altres crèdits (sense dret a Menció)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8CFE446-80D8-4AB0-A858-B036D1971584}"/>
              </a:ext>
            </a:extLst>
          </p:cNvPr>
          <p:cNvSpPr txBox="1"/>
          <p:nvPr/>
        </p:nvSpPr>
        <p:spPr>
          <a:xfrm>
            <a:off x="557879" y="1070510"/>
            <a:ext cx="779165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_Assignatures superades durant una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estada de mobilitat 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a la universitat de destí que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no tenen equiparació 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a l’acord d’estudis amb cap assignatura del nostre pla d’estudis (màxim 30 crèdits)</a:t>
            </a:r>
          </a:p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_Assignatures d’un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Minor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 a la UAB</a:t>
            </a:r>
          </a:p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_Crèdits superats mitjançant el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reconeixement acadèmic (màxim 24 crèdits) 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de: 	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05BA704-8355-4212-8571-28EC4F7C0E87}"/>
              </a:ext>
            </a:extLst>
          </p:cNvPr>
          <p:cNvSpPr txBox="1"/>
          <p:nvPr/>
        </p:nvSpPr>
        <p:spPr>
          <a:xfrm>
            <a:off x="1245326" y="2879683"/>
            <a:ext cx="69977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_Nivell de coneixement, de domini i d’ús de 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terceres llengües (màxim 12 crèdits). 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Pots reconèixer fins a 6 crèdits per cursar el Grau en Anglès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Activitats universitàries 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culturals, esportives, solidàries, de cooperació i de representació estudiantil (mínim 6 crèdits)</a:t>
            </a:r>
          </a:p>
        </p:txBody>
      </p:sp>
      <p:pic>
        <p:nvPicPr>
          <p:cNvPr id="4" name="Imatge 3">
            <a:extLst>
              <a:ext uri="{FF2B5EF4-FFF2-40B4-BE49-F238E27FC236}">
                <a16:creationId xmlns:a16="http://schemas.microsoft.com/office/drawing/2014/main" id="{958980D5-B196-5E0B-7106-769AAE64B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50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col1-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t="89263" r="-196" b="239"/>
          <a:stretch/>
        </p:blipFill>
        <p:spPr>
          <a:xfrm>
            <a:off x="0" y="4423500"/>
            <a:ext cx="9176400" cy="720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57478" y="754512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0" name="CuadroTexto 9"/>
          <p:cNvSpPr txBox="1"/>
          <p:nvPr/>
        </p:nvSpPr>
        <p:spPr>
          <a:xfrm>
            <a:off x="945231" y="211161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Quadre resum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graphicFrame>
        <p:nvGraphicFramePr>
          <p:cNvPr id="11" name="Tabla 2">
            <a:extLst>
              <a:ext uri="{FF2B5EF4-FFF2-40B4-BE49-F238E27FC236}">
                <a16:creationId xmlns:a16="http://schemas.microsoft.com/office/drawing/2014/main" id="{D9CCFE7E-D535-4BE8-99CC-A070890B6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404957"/>
              </p:ext>
            </p:extLst>
          </p:nvPr>
        </p:nvGraphicFramePr>
        <p:xfrm>
          <a:off x="78173" y="900419"/>
          <a:ext cx="8987654" cy="34310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17645">
                  <a:extLst>
                    <a:ext uri="{9D8B030D-6E8A-4147-A177-3AD203B41FA5}">
                      <a16:colId xmlns:a16="http://schemas.microsoft.com/office/drawing/2014/main" val="2883655774"/>
                    </a:ext>
                  </a:extLst>
                </a:gridCol>
                <a:gridCol w="3579836">
                  <a:extLst>
                    <a:ext uri="{9D8B030D-6E8A-4147-A177-3AD203B41FA5}">
                      <a16:colId xmlns:a16="http://schemas.microsoft.com/office/drawing/2014/main" val="1908261467"/>
                    </a:ext>
                  </a:extLst>
                </a:gridCol>
                <a:gridCol w="3090173">
                  <a:extLst>
                    <a:ext uri="{9D8B030D-6E8A-4147-A177-3AD203B41FA5}">
                      <a16:colId xmlns:a16="http://schemas.microsoft.com/office/drawing/2014/main" val="2816799893"/>
                    </a:ext>
                  </a:extLst>
                </a:gridCol>
              </a:tblGrid>
              <a:tr h="484664">
                <a:tc>
                  <a:txBody>
                    <a:bodyPr/>
                    <a:lstStyle/>
                    <a:p>
                      <a:pPr algn="l" fontAlgn="t"/>
                      <a:endParaRPr lang="ca-ES" sz="1800" b="0" i="0" u="none" strike="noStrike" noProof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180000" marR="180000" marT="9525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a-ES" sz="1800" b="1" i="0" u="none" strike="noStrike" noProof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Cursats i superats 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ca-ES" sz="1800" b="1" i="0" u="none" strike="noStrike" noProof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Reconeguts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8950890"/>
                  </a:ext>
                </a:extLst>
              </a:tr>
              <a:tr h="49451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ca-ES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Assignatures </a:t>
                      </a:r>
                    </a:p>
                    <a:p>
                      <a:pPr algn="l" fontAlgn="ctr"/>
                      <a:r>
                        <a:rPr lang="ca-ES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optatives del pla d'estudis</a:t>
                      </a:r>
                    </a:p>
                  </a:txBody>
                  <a:tcPr marL="180000" marR="180000" marT="9525" marB="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BAF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r" fontAlgn="ctr">
                        <a:buNone/>
                      </a:pPr>
                      <a:r>
                        <a:rPr lang="ca-ES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 la UAB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BAF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a-ES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Estudis universitaris previs 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BAF29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21970"/>
                  </a:ext>
                </a:extLst>
              </a:tr>
              <a:tr h="826989">
                <a:tc vMerge="1">
                  <a:txBody>
                    <a:bodyPr/>
                    <a:lstStyle/>
                    <a:p>
                      <a:pPr algn="l" fontAlgn="ctr"/>
                      <a:endParaRPr lang="fr-FR" sz="18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indent="0" algn="r" fontAlgn="ctr">
                        <a:buNone/>
                      </a:pPr>
                      <a:r>
                        <a:rPr lang="ca-ES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 una estada d'intercanvis (equiparades a l'acord d'estudis)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BAF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a-ES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CFGS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BAF29">
                        <a:alpha val="5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121006"/>
                  </a:ext>
                </a:extLst>
              </a:tr>
              <a:tr h="71507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ca-ES" sz="18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Altres crèdits</a:t>
                      </a:r>
                    </a:p>
                  </a:txBody>
                  <a:tcPr marL="180000" marR="180000" marT="9525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33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a-ES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Assignatures d’un Minor a la UAB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a-ES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Activitats universitàries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33">
                        <a:alpha val="5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5507721"/>
                  </a:ext>
                </a:extLst>
              </a:tr>
              <a:tr h="909822">
                <a:tc vMerge="1">
                  <a:txBody>
                    <a:bodyPr/>
                    <a:lstStyle/>
                    <a:p>
                      <a:pPr algn="l" fontAlgn="ctr"/>
                      <a:r>
                        <a:rPr lang="ca-ES" sz="1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Altres crèdits</a:t>
                      </a:r>
                    </a:p>
                  </a:txBody>
                  <a:tcPr marL="180000" marR="180000" marT="9525" marB="0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6DD43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a-ES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Assignatures superades en una estada d'intercanvis (sense equiparació)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33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a-ES" sz="16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Nivell de terceres llengües</a:t>
                      </a:r>
                    </a:p>
                  </a:txBody>
                  <a:tcPr marL="180000" marR="180000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FF33">
                        <a:alpha val="5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554600"/>
                  </a:ext>
                </a:extLst>
              </a:tr>
            </a:tbl>
          </a:graphicData>
        </a:graphic>
      </p:graphicFrame>
      <p:pic>
        <p:nvPicPr>
          <p:cNvPr id="5" name="Imatge 4">
            <a:extLst>
              <a:ext uri="{FF2B5EF4-FFF2-40B4-BE49-F238E27FC236}">
                <a16:creationId xmlns:a16="http://schemas.microsoft.com/office/drawing/2014/main" id="{5D44F6D7-8977-40DC-9ED8-9B4BFFD300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7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75643" y="636672"/>
            <a:ext cx="989264" cy="53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9" name="CuadroTexto 8"/>
          <p:cNvSpPr txBox="1"/>
          <p:nvPr/>
        </p:nvSpPr>
        <p:spPr>
          <a:xfrm>
            <a:off x="969208" y="907952"/>
            <a:ext cx="7601664" cy="3022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ca-ES" sz="3200" b="1" dirty="0">
                <a:solidFill>
                  <a:schemeClr val="bg1"/>
                </a:solidFill>
                <a:latin typeface="Arial"/>
                <a:cs typeface="Arial"/>
              </a:rPr>
              <a:t>El conjunt de crèdits optatius cursats i superats (a la UAB, a un intercanvi, etc) i reconeguts (per CFGS, estudis universitaris previs, activitats, idiomes, etc) no poden superar el màxim establert al pla d‘estudis del grau (36)</a:t>
            </a:r>
          </a:p>
        </p:txBody>
      </p:sp>
      <p:sp>
        <p:nvSpPr>
          <p:cNvPr id="15" name="Rectángulo 14"/>
          <p:cNvSpPr/>
          <p:nvPr/>
        </p:nvSpPr>
        <p:spPr>
          <a:xfrm flipV="1">
            <a:off x="-63960" y="4346972"/>
            <a:ext cx="9338164" cy="90188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573B2E8C-07E2-30A8-8374-D53957F53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103" y="4607110"/>
            <a:ext cx="2553789" cy="17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30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uab-lo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478" y="4607580"/>
            <a:ext cx="2178133" cy="299285"/>
          </a:xfrm>
          <a:prstGeom prst="rect">
            <a:avLst/>
          </a:prstGeom>
        </p:spPr>
      </p:pic>
      <p:sp>
        <p:nvSpPr>
          <p:cNvPr id="13" name="Oval 1">
            <a:extLst>
              <a:ext uri="{FF2B5EF4-FFF2-40B4-BE49-F238E27FC236}">
                <a16:creationId xmlns:a16="http://schemas.microsoft.com/office/drawing/2014/main" id="{C5FCD1BF-6B9E-4881-9ACF-342858319A14}"/>
              </a:ext>
            </a:extLst>
          </p:cNvPr>
          <p:cNvSpPr/>
          <p:nvPr/>
        </p:nvSpPr>
        <p:spPr>
          <a:xfrm>
            <a:off x="3881624" y="1088297"/>
            <a:ext cx="1808367" cy="1782258"/>
          </a:xfrm>
          <a:prstGeom prst="ellipse">
            <a:avLst/>
          </a:prstGeom>
          <a:solidFill>
            <a:srgbClr val="00808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b="1" dirty="0">
                <a:latin typeface="Arial" panose="020B0604020202020204" pitchFamily="34" charset="0"/>
                <a:cs typeface="Arial" panose="020B0604020202020204" pitchFamily="34" charset="0"/>
              </a:rPr>
              <a:t>Crèdits optatius</a:t>
            </a:r>
          </a:p>
          <a:p>
            <a:pPr algn="ctr"/>
            <a:endParaRPr lang="ca-E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ca-ES" sz="1400" dirty="0">
                <a:latin typeface="Arial" panose="020B0604020202020204" pitchFamily="34" charset="0"/>
                <a:cs typeface="Arial" panose="020B0604020202020204" pitchFamily="34" charset="0"/>
              </a:rPr>
              <a:t>mínim</a:t>
            </a:r>
            <a:r>
              <a:rPr lang="ca-ES" sz="1400" b="1" dirty="0">
                <a:latin typeface="Arial" panose="020B0604020202020204" pitchFamily="34" charset="0"/>
                <a:cs typeface="Arial" panose="020B0604020202020204" pitchFamily="34" charset="0"/>
              </a:rPr>
              <a:t> 30</a:t>
            </a:r>
          </a:p>
          <a:p>
            <a:pPr algn="ctr"/>
            <a:r>
              <a:rPr lang="ca-ES" sz="1400" dirty="0">
                <a:latin typeface="Arial" panose="020B0604020202020204" pitchFamily="34" charset="0"/>
                <a:cs typeface="Arial" panose="020B0604020202020204" pitchFamily="34" charset="0"/>
              </a:rPr>
              <a:t>màxim</a:t>
            </a:r>
            <a:r>
              <a:rPr lang="ca-ES" sz="1400" b="1" dirty="0">
                <a:latin typeface="Arial" panose="020B0604020202020204" pitchFamily="34" charset="0"/>
                <a:cs typeface="Arial" panose="020B0604020202020204" pitchFamily="34" charset="0"/>
              </a:rPr>
              <a:t> 36</a:t>
            </a:r>
          </a:p>
        </p:txBody>
      </p:sp>
      <p:sp>
        <p:nvSpPr>
          <p:cNvPr id="32" name="Diagrama de flujo: terminador 31">
            <a:extLst>
              <a:ext uri="{FF2B5EF4-FFF2-40B4-BE49-F238E27FC236}">
                <a16:creationId xmlns:a16="http://schemas.microsoft.com/office/drawing/2014/main" id="{BDC1E37D-A475-47BE-B67A-EDEBD506AC4D}"/>
              </a:ext>
            </a:extLst>
          </p:cNvPr>
          <p:cNvSpPr/>
          <p:nvPr/>
        </p:nvSpPr>
        <p:spPr>
          <a:xfrm>
            <a:off x="410529" y="470848"/>
            <a:ext cx="2905327" cy="830093"/>
          </a:xfrm>
          <a:prstGeom prst="flowChartTerminator">
            <a:avLst/>
          </a:prstGeom>
          <a:solidFill>
            <a:srgbClr val="76DD4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Assignatures optatives del pla d’estudis 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GEP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cursades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la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UAB</a:t>
            </a:r>
          </a:p>
        </p:txBody>
      </p:sp>
      <p:sp>
        <p:nvSpPr>
          <p:cNvPr id="34" name="Diagrama de flujo: terminador 33">
            <a:extLst>
              <a:ext uri="{FF2B5EF4-FFF2-40B4-BE49-F238E27FC236}">
                <a16:creationId xmlns:a16="http://schemas.microsoft.com/office/drawing/2014/main" id="{27A31458-C100-40D0-ABAB-2BAF21D65392}"/>
              </a:ext>
            </a:extLst>
          </p:cNvPr>
          <p:cNvSpPr/>
          <p:nvPr/>
        </p:nvSpPr>
        <p:spPr>
          <a:xfrm>
            <a:off x="162128" y="1629095"/>
            <a:ext cx="3166184" cy="1081524"/>
          </a:xfrm>
          <a:prstGeom prst="flowChartTerminator">
            <a:avLst/>
          </a:prstGeom>
          <a:solidFill>
            <a:srgbClr val="76DD4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Assignatures optatives del pla d’estudis 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GEP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cursades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una estada d’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intercanvi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equiparades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per l’acord d’estudis</a:t>
            </a:r>
          </a:p>
        </p:txBody>
      </p:sp>
      <p:sp>
        <p:nvSpPr>
          <p:cNvPr id="39" name="Diagrama de flujo: terminador 38">
            <a:extLst>
              <a:ext uri="{FF2B5EF4-FFF2-40B4-BE49-F238E27FC236}">
                <a16:creationId xmlns:a16="http://schemas.microsoft.com/office/drawing/2014/main" id="{FDBE3A8C-957C-4305-838E-68CA02623D87}"/>
              </a:ext>
            </a:extLst>
          </p:cNvPr>
          <p:cNvSpPr/>
          <p:nvPr/>
        </p:nvSpPr>
        <p:spPr>
          <a:xfrm>
            <a:off x="314393" y="2989905"/>
            <a:ext cx="3806757" cy="1018162"/>
          </a:xfrm>
          <a:prstGeom prst="flowChartTerminator">
            <a:avLst/>
          </a:prstGeom>
          <a:solidFill>
            <a:srgbClr val="CCFF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Crèdits optatius cursats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una estada d’intercanvi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sense equiparació 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amb assignatures del pla de GEP</a:t>
            </a:r>
          </a:p>
        </p:txBody>
      </p:sp>
      <p:sp>
        <p:nvSpPr>
          <p:cNvPr id="46" name="Diagrama de flujo: terminador 45">
            <a:extLst>
              <a:ext uri="{FF2B5EF4-FFF2-40B4-BE49-F238E27FC236}">
                <a16:creationId xmlns:a16="http://schemas.microsoft.com/office/drawing/2014/main" id="{C3345DE7-8CE0-4F57-9F86-0F5B989B8CC0}"/>
              </a:ext>
            </a:extLst>
          </p:cNvPr>
          <p:cNvSpPr/>
          <p:nvPr/>
        </p:nvSpPr>
        <p:spPr>
          <a:xfrm>
            <a:off x="6082188" y="1360083"/>
            <a:ext cx="2899684" cy="886302"/>
          </a:xfrm>
          <a:prstGeom prst="flowChartTerminator">
            <a:avLst/>
          </a:prstGeom>
          <a:solidFill>
            <a:srgbClr val="76DD4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Assignatures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optatives del pla d’estudis 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GEP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reconegudes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(CFGS, estudis oficials previs,...)</a:t>
            </a:r>
          </a:p>
        </p:txBody>
      </p:sp>
      <p:sp>
        <p:nvSpPr>
          <p:cNvPr id="51" name="Diagrama de flujo: terminador 50">
            <a:extLst>
              <a:ext uri="{FF2B5EF4-FFF2-40B4-BE49-F238E27FC236}">
                <a16:creationId xmlns:a16="http://schemas.microsoft.com/office/drawing/2014/main" id="{60703391-60F4-492B-90A8-88BD159A972E}"/>
              </a:ext>
            </a:extLst>
          </p:cNvPr>
          <p:cNvSpPr/>
          <p:nvPr/>
        </p:nvSpPr>
        <p:spPr>
          <a:xfrm>
            <a:off x="5689991" y="3282239"/>
            <a:ext cx="2792371" cy="753367"/>
          </a:xfrm>
          <a:prstGeom prst="flowChartTerminator">
            <a:avLst/>
          </a:prstGeom>
          <a:solidFill>
            <a:srgbClr val="CCFF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Crèdits reconeguts 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 nivells d’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idiomes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activitats</a:t>
            </a:r>
          </a:p>
        </p:txBody>
      </p:sp>
      <p:sp>
        <p:nvSpPr>
          <p:cNvPr id="19" name="Diagrama de flujo: terminador 18">
            <a:extLst>
              <a:ext uri="{FF2B5EF4-FFF2-40B4-BE49-F238E27FC236}">
                <a16:creationId xmlns:a16="http://schemas.microsoft.com/office/drawing/2014/main" id="{B47AAA93-21DD-4222-80DC-AB7F13D5B7C4}"/>
              </a:ext>
            </a:extLst>
          </p:cNvPr>
          <p:cNvSpPr/>
          <p:nvPr/>
        </p:nvSpPr>
        <p:spPr>
          <a:xfrm>
            <a:off x="5908860" y="2420657"/>
            <a:ext cx="2150351" cy="620879"/>
          </a:xfrm>
          <a:prstGeom prst="flowChartTerminator">
            <a:avLst/>
          </a:prstGeom>
          <a:solidFill>
            <a:srgbClr val="CCFF33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Assignatures de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Minor </a:t>
            </a:r>
            <a:r>
              <a:rPr lang="ca-E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cursades a la </a:t>
            </a:r>
            <a:r>
              <a:rPr lang="ca-ES" sz="1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UAB</a:t>
            </a:r>
          </a:p>
        </p:txBody>
      </p:sp>
      <p:pic>
        <p:nvPicPr>
          <p:cNvPr id="33" name="Imagen 32" descr="col1-.png">
            <a:extLst>
              <a:ext uri="{FF2B5EF4-FFF2-40B4-BE49-F238E27FC236}">
                <a16:creationId xmlns:a16="http://schemas.microsoft.com/office/drawing/2014/main" id="{E0948AAB-5EBB-4530-A878-2589A18681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t="89263" r="-196" b="239"/>
          <a:stretch/>
        </p:blipFill>
        <p:spPr>
          <a:xfrm>
            <a:off x="2392" y="4433086"/>
            <a:ext cx="9176400" cy="720000"/>
          </a:xfrm>
          <a:prstGeom prst="rect">
            <a:avLst/>
          </a:prstGeom>
        </p:spPr>
      </p:pic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513A2FBB-F87B-4F89-B70A-3127A55A4A88}"/>
              </a:ext>
            </a:extLst>
          </p:cNvPr>
          <p:cNvCxnSpPr>
            <a:cxnSpLocks/>
          </p:cNvCxnSpPr>
          <p:nvPr/>
        </p:nvCxnSpPr>
        <p:spPr>
          <a:xfrm>
            <a:off x="3216214" y="950444"/>
            <a:ext cx="904936" cy="587707"/>
          </a:xfrm>
          <a:prstGeom prst="straightConnector1">
            <a:avLst/>
          </a:prstGeom>
          <a:ln w="63500">
            <a:solidFill>
              <a:srgbClr val="98E672">
                <a:alpha val="70000"/>
              </a:srgbClr>
            </a:solidFill>
            <a:round/>
            <a:headEnd type="none" w="sm" len="sm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0BA3F32E-DF7E-4E51-BB42-4C4D5DE71D81}"/>
              </a:ext>
            </a:extLst>
          </p:cNvPr>
          <p:cNvCxnSpPr>
            <a:cxnSpLocks/>
          </p:cNvCxnSpPr>
          <p:nvPr/>
        </p:nvCxnSpPr>
        <p:spPr>
          <a:xfrm>
            <a:off x="3155797" y="2153595"/>
            <a:ext cx="908203" cy="0"/>
          </a:xfrm>
          <a:prstGeom prst="straightConnector1">
            <a:avLst/>
          </a:prstGeom>
          <a:ln w="63500">
            <a:solidFill>
              <a:srgbClr val="98E672">
                <a:alpha val="72000"/>
              </a:srgbClr>
            </a:solidFill>
            <a:round/>
            <a:headEnd type="none" w="sm" len="sm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918D487E-6FA4-4743-851F-D847C62BF9F0}"/>
              </a:ext>
            </a:extLst>
          </p:cNvPr>
          <p:cNvCxnSpPr>
            <a:cxnSpLocks/>
          </p:cNvCxnSpPr>
          <p:nvPr/>
        </p:nvCxnSpPr>
        <p:spPr>
          <a:xfrm flipV="1">
            <a:off x="3975909" y="2721552"/>
            <a:ext cx="537432" cy="923167"/>
          </a:xfrm>
          <a:prstGeom prst="straightConnector1">
            <a:avLst/>
          </a:prstGeom>
          <a:ln w="63500">
            <a:solidFill>
              <a:srgbClr val="D9FF66">
                <a:alpha val="75000"/>
              </a:srgbClr>
            </a:solidFill>
            <a:round/>
            <a:headEnd type="none" w="sm" len="sm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F080A260-E68D-4733-AAE9-709475CCD2D1}"/>
              </a:ext>
            </a:extLst>
          </p:cNvPr>
          <p:cNvCxnSpPr>
            <a:cxnSpLocks/>
          </p:cNvCxnSpPr>
          <p:nvPr/>
        </p:nvCxnSpPr>
        <p:spPr>
          <a:xfrm flipH="1" flipV="1">
            <a:off x="5143489" y="2710619"/>
            <a:ext cx="659908" cy="846684"/>
          </a:xfrm>
          <a:prstGeom prst="straightConnector1">
            <a:avLst/>
          </a:prstGeom>
          <a:ln w="63500">
            <a:solidFill>
              <a:srgbClr val="D9FF66">
                <a:alpha val="75000"/>
              </a:srgbClr>
            </a:solidFill>
            <a:round/>
            <a:headEnd type="none" w="sm" len="sm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recto de flecha 28">
            <a:extLst>
              <a:ext uri="{FF2B5EF4-FFF2-40B4-BE49-F238E27FC236}">
                <a16:creationId xmlns:a16="http://schemas.microsoft.com/office/drawing/2014/main" id="{370C2D53-BF99-4C4B-9587-89A3E71D9BEC}"/>
              </a:ext>
            </a:extLst>
          </p:cNvPr>
          <p:cNvCxnSpPr>
            <a:cxnSpLocks/>
          </p:cNvCxnSpPr>
          <p:nvPr/>
        </p:nvCxnSpPr>
        <p:spPr>
          <a:xfrm flipH="1" flipV="1">
            <a:off x="5463023" y="2354373"/>
            <a:ext cx="559243" cy="376723"/>
          </a:xfrm>
          <a:prstGeom prst="straightConnector1">
            <a:avLst/>
          </a:prstGeom>
          <a:ln w="63500">
            <a:solidFill>
              <a:srgbClr val="D9FF66">
                <a:alpha val="75000"/>
              </a:srgbClr>
            </a:solidFill>
            <a:round/>
            <a:headEnd type="none" w="sm" len="sm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23955C25-383E-4BF5-A60F-6DF69D3A8130}"/>
              </a:ext>
            </a:extLst>
          </p:cNvPr>
          <p:cNvCxnSpPr>
            <a:cxnSpLocks/>
          </p:cNvCxnSpPr>
          <p:nvPr/>
        </p:nvCxnSpPr>
        <p:spPr>
          <a:xfrm flipH="1">
            <a:off x="5556250" y="1803234"/>
            <a:ext cx="615950" cy="0"/>
          </a:xfrm>
          <a:prstGeom prst="straightConnector1">
            <a:avLst/>
          </a:prstGeom>
          <a:ln w="63500">
            <a:solidFill>
              <a:srgbClr val="98E672">
                <a:alpha val="70000"/>
              </a:srgbClr>
            </a:solidFill>
            <a:round/>
            <a:headEnd type="none" w="sm" len="sm"/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tge 2">
            <a:extLst>
              <a:ext uri="{FF2B5EF4-FFF2-40B4-BE49-F238E27FC236}">
                <a16:creationId xmlns:a16="http://schemas.microsoft.com/office/drawing/2014/main" id="{84650EE7-5EAB-2270-8052-1382606800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32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" t="2" r="-199" b="24413"/>
          <a:stretch/>
        </p:blipFill>
        <p:spPr>
          <a:xfrm>
            <a:off x="4" y="0"/>
            <a:ext cx="9176400" cy="5184000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833153" y="1163107"/>
            <a:ext cx="7232316" cy="231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_tradnl" sz="16500" b="1" dirty="0">
                <a:solidFill>
                  <a:schemeClr val="bg1"/>
                </a:solidFill>
                <a:latin typeface="Arial"/>
                <a:cs typeface="Arial"/>
              </a:rPr>
              <a:t>03</a:t>
            </a:r>
            <a:endParaRPr lang="ca-ES" sz="165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075643" y="636674"/>
            <a:ext cx="989264" cy="53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5" name="CuadroTexto 14"/>
          <p:cNvSpPr txBox="1"/>
          <p:nvPr/>
        </p:nvSpPr>
        <p:spPr>
          <a:xfrm>
            <a:off x="885405" y="3171775"/>
            <a:ext cx="7232316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Les mencions</a:t>
            </a:r>
            <a:endParaRPr lang="ca-ES" sz="3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77039BAB-E404-98EA-1583-E404605291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924" y="413957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97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col1-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r="-196" b="24671"/>
          <a:stretch/>
        </p:blipFill>
        <p:spPr>
          <a:xfrm>
            <a:off x="0" y="0"/>
            <a:ext cx="9176400" cy="5166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75643" y="636673"/>
            <a:ext cx="989264" cy="53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4" name="CuadroTexto 13"/>
          <p:cNvSpPr txBox="1"/>
          <p:nvPr/>
        </p:nvSpPr>
        <p:spPr>
          <a:xfrm>
            <a:off x="956508" y="793653"/>
            <a:ext cx="7601664" cy="3257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ca-ES" sz="2800" b="1" dirty="0">
                <a:solidFill>
                  <a:schemeClr val="bg1"/>
                </a:solidFill>
                <a:latin typeface="Arial"/>
                <a:cs typeface="Arial"/>
              </a:rPr>
              <a:t>La Menció és un itinerari o intensificació curricular en els estudis de Grau, que s’obté mitjançant la superació d’un mínim de 30 crèdits d’entre les assignatures optatives del pla d’estudis que la configuren.</a:t>
            </a:r>
          </a:p>
          <a:p>
            <a:pPr>
              <a:lnSpc>
                <a:spcPct val="85000"/>
              </a:lnSpc>
            </a:pPr>
            <a:endParaRPr lang="ca-ES" dirty="0">
              <a:solidFill>
                <a:schemeClr val="bg1"/>
              </a:solidFill>
              <a:latin typeface="Arial"/>
              <a:cs typeface="Arial"/>
            </a:endParaRPr>
          </a:p>
          <a:p>
            <a:pPr>
              <a:lnSpc>
                <a:spcPct val="85000"/>
              </a:lnSpc>
            </a:pPr>
            <a:r>
              <a:rPr lang="ca-ES" sz="2800" dirty="0">
                <a:solidFill>
                  <a:schemeClr val="bg1"/>
                </a:solidFill>
                <a:latin typeface="Arial"/>
                <a:cs typeface="Arial"/>
              </a:rPr>
              <a:t>Es fa constar en el títol oficial i en el suplement europeu al títol.</a:t>
            </a:r>
          </a:p>
        </p:txBody>
      </p:sp>
      <p:pic>
        <p:nvPicPr>
          <p:cNvPr id="5" name="Imatge 4">
            <a:extLst>
              <a:ext uri="{FF2B5EF4-FFF2-40B4-BE49-F238E27FC236}">
                <a16:creationId xmlns:a16="http://schemas.microsoft.com/office/drawing/2014/main" id="{A0C7AC42-1EE1-BD9D-51D8-96B808DCB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74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col1-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t="89263" r="-196" b="239"/>
          <a:stretch/>
        </p:blipFill>
        <p:spPr>
          <a:xfrm>
            <a:off x="0" y="4423500"/>
            <a:ext cx="9176400" cy="720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57478" y="784736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0" name="CuadroTexto 9"/>
          <p:cNvSpPr txBox="1"/>
          <p:nvPr/>
        </p:nvSpPr>
        <p:spPr>
          <a:xfrm>
            <a:off x="970631" y="201935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Mencions del GEP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3" name="Diagrama de flujo: terminador 2">
            <a:extLst>
              <a:ext uri="{FF2B5EF4-FFF2-40B4-BE49-F238E27FC236}">
                <a16:creationId xmlns:a16="http://schemas.microsoft.com/office/drawing/2014/main" id="{FB35C89C-A79D-431E-ADFB-DC2C6F0B0EA5}"/>
              </a:ext>
            </a:extLst>
          </p:cNvPr>
          <p:cNvSpPr/>
          <p:nvPr/>
        </p:nvSpPr>
        <p:spPr>
          <a:xfrm>
            <a:off x="0" y="1057407"/>
            <a:ext cx="8917069" cy="3164158"/>
          </a:xfrm>
          <a:prstGeom prst="flowChartTerminator">
            <a:avLst/>
          </a:prstGeom>
          <a:solidFill>
            <a:srgbClr val="339966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A66B4D6-1D17-4CF8-8A2F-6CAFE7E8B95B}"/>
              </a:ext>
            </a:extLst>
          </p:cNvPr>
          <p:cNvSpPr txBox="1"/>
          <p:nvPr/>
        </p:nvSpPr>
        <p:spPr>
          <a:xfrm>
            <a:off x="970631" y="1128411"/>
            <a:ext cx="755312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Llengües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Estrangeres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: Anglès</a:t>
            </a:r>
            <a:br>
              <a:rPr lang="es-ES" sz="1500" b="1" dirty="0"/>
            </a:b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Educació Física</a:t>
            </a:r>
            <a:br>
              <a:rPr lang="es-ES" sz="1500" b="1" dirty="0"/>
            </a:b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Educació Musical</a:t>
            </a:r>
            <a:br>
              <a:rPr lang="es-ES" sz="1500" b="1" dirty="0"/>
            </a:b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Necessitats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Educatives Específiques</a:t>
            </a:r>
            <a:br>
              <a:rPr lang="es-ES" sz="1500" b="1" dirty="0"/>
            </a:br>
            <a:endParaRPr lang="es-ES" sz="1500" b="1" dirty="0"/>
          </a:p>
          <a:p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Educació Performativa de les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Arts</a:t>
            </a:r>
            <a:br>
              <a:rPr lang="es-ES" sz="1500" dirty="0"/>
            </a:b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Educació Científica i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Matemàtica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amb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Eines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Digitals</a:t>
            </a:r>
            <a:br>
              <a:rPr lang="es-ES" sz="1500" b="1" dirty="0"/>
            </a:b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Educació Científica i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Estudis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Socials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amb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Eines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Digitals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i Recursos Multimèdia</a:t>
            </a:r>
            <a:br>
              <a:rPr lang="es-ES" sz="1500" b="1" dirty="0"/>
            </a:b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Llengua i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Estudis</a:t>
            </a:r>
            <a:r>
              <a:rPr lang="es-ES" sz="1500" b="1" dirty="0">
                <a:solidFill>
                  <a:srgbClr val="000000"/>
                </a:solidFill>
                <a:effectLst/>
                <a:latin typeface="Helvetica Neue"/>
              </a:rPr>
              <a:t> </a:t>
            </a:r>
            <a:r>
              <a:rPr lang="es-ES" sz="1500" b="1" dirty="0" err="1">
                <a:solidFill>
                  <a:srgbClr val="000000"/>
                </a:solidFill>
                <a:effectLst/>
                <a:latin typeface="Helvetica Neue"/>
              </a:rPr>
              <a:t>Socials</a:t>
            </a:r>
            <a:endParaRPr lang="ca-ES" sz="1500" b="1" dirty="0">
              <a:latin typeface="Arial" panose="020B0604020202020204" pitchFamily="34" charset="0"/>
            </a:endParaRPr>
          </a:p>
        </p:txBody>
      </p:sp>
      <p:sp>
        <p:nvSpPr>
          <p:cNvPr id="5" name="Diagrama de flujo: terminador 4">
            <a:extLst>
              <a:ext uri="{FF2B5EF4-FFF2-40B4-BE49-F238E27FC236}">
                <a16:creationId xmlns:a16="http://schemas.microsoft.com/office/drawing/2014/main" id="{C0D92754-9085-4686-83A1-E673B2588E32}"/>
              </a:ext>
            </a:extLst>
          </p:cNvPr>
          <p:cNvSpPr/>
          <p:nvPr/>
        </p:nvSpPr>
        <p:spPr>
          <a:xfrm rot="16200000">
            <a:off x="-1350381" y="896423"/>
            <a:ext cx="3573294" cy="1105996"/>
          </a:xfrm>
          <a:prstGeom prst="flowChartTerminator">
            <a:avLst/>
          </a:prstGeom>
          <a:solidFill>
            <a:srgbClr val="CCFF33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pic>
        <p:nvPicPr>
          <p:cNvPr id="8" name="Imatge 7">
            <a:extLst>
              <a:ext uri="{FF2B5EF4-FFF2-40B4-BE49-F238E27FC236}">
                <a16:creationId xmlns:a16="http://schemas.microsoft.com/office/drawing/2014/main" id="{E4E54F17-6413-743B-CE19-93E410B65A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0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" t="8" r="-199" b="24407"/>
          <a:stretch/>
        </p:blipFill>
        <p:spPr>
          <a:xfrm>
            <a:off x="4" y="3"/>
            <a:ext cx="9176400" cy="5184000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898468" y="872523"/>
            <a:ext cx="7232316" cy="231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_tradnl" sz="16500" b="1" dirty="0">
                <a:solidFill>
                  <a:schemeClr val="bg1"/>
                </a:solidFill>
                <a:latin typeface="Arial"/>
                <a:cs typeface="Arial"/>
              </a:rPr>
              <a:t>04</a:t>
            </a:r>
            <a:endParaRPr lang="ca-ES" sz="165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075643" y="636674"/>
            <a:ext cx="989264" cy="53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1" name="CuadroTexto 20"/>
          <p:cNvSpPr txBox="1"/>
          <p:nvPr/>
        </p:nvSpPr>
        <p:spPr>
          <a:xfrm>
            <a:off x="1013216" y="2992419"/>
            <a:ext cx="7232316" cy="51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" sz="3200" b="1" dirty="0" err="1">
                <a:solidFill>
                  <a:schemeClr val="bg1"/>
                </a:solidFill>
                <a:latin typeface="Arial"/>
                <a:cs typeface="Arial"/>
              </a:rPr>
              <a:t>Procés</a:t>
            </a: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 de </a:t>
            </a:r>
            <a:r>
              <a:rPr lang="es-ES" sz="3200" b="1" dirty="0" err="1">
                <a:solidFill>
                  <a:schemeClr val="bg1"/>
                </a:solidFill>
                <a:latin typeface="Arial"/>
                <a:cs typeface="Arial"/>
              </a:rPr>
              <a:t>preinscripció</a:t>
            </a:r>
            <a:endParaRPr lang="ca-ES" sz="3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2" name="Imatge 1">
            <a:extLst>
              <a:ext uri="{FF2B5EF4-FFF2-40B4-BE49-F238E27FC236}">
                <a16:creationId xmlns:a16="http://schemas.microsoft.com/office/drawing/2014/main" id="{082ABED3-09F7-EE4D-471A-A27EA4057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3849" y="285990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83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-112280" y="-162014"/>
            <a:ext cx="9274203" cy="439493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3" name="Rectángulo 12"/>
          <p:cNvSpPr/>
          <p:nvPr/>
        </p:nvSpPr>
        <p:spPr>
          <a:xfrm>
            <a:off x="670128" y="804234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CuadroTexto 13"/>
          <p:cNvSpPr txBox="1"/>
          <p:nvPr/>
        </p:nvSpPr>
        <p:spPr>
          <a:xfrm>
            <a:off x="557879" y="263906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Mencions amb preiscripció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17" name="Diagrama de flujo: retraso 16">
            <a:extLst>
              <a:ext uri="{FF2B5EF4-FFF2-40B4-BE49-F238E27FC236}">
                <a16:creationId xmlns:a16="http://schemas.microsoft.com/office/drawing/2014/main" id="{3C460ACC-DFED-44FF-903A-3D30EFA31F2F}"/>
              </a:ext>
            </a:extLst>
          </p:cNvPr>
          <p:cNvSpPr/>
          <p:nvPr/>
        </p:nvSpPr>
        <p:spPr>
          <a:xfrm>
            <a:off x="-14477" y="2910746"/>
            <a:ext cx="3116980" cy="1077218"/>
          </a:xfrm>
          <a:prstGeom prst="flowChartDelay">
            <a:avLst/>
          </a:prstGeom>
          <a:solidFill>
            <a:srgbClr val="76DD4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7" name="Diagrama de flujo: terminador 26">
            <a:extLst>
              <a:ext uri="{FF2B5EF4-FFF2-40B4-BE49-F238E27FC236}">
                <a16:creationId xmlns:a16="http://schemas.microsoft.com/office/drawing/2014/main" id="{48C65B2E-24B0-41AD-B535-89628ED9C6AA}"/>
              </a:ext>
            </a:extLst>
          </p:cNvPr>
          <p:cNvSpPr/>
          <p:nvPr/>
        </p:nvSpPr>
        <p:spPr>
          <a:xfrm>
            <a:off x="937528" y="2910746"/>
            <a:ext cx="3587293" cy="1077218"/>
          </a:xfrm>
          <a:prstGeom prst="flowChartTerminator">
            <a:avLst/>
          </a:prstGeom>
          <a:solidFill>
            <a:srgbClr val="76DD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>
                <a:solidFill>
                  <a:srgbClr val="000000"/>
                </a:solidFill>
                <a:effectLst/>
                <a:latin typeface="Helvetica Neue"/>
              </a:rPr>
              <a:t>Educació Física</a:t>
            </a:r>
            <a:endParaRPr lang="ca-ES" sz="2000"/>
          </a:p>
        </p:txBody>
      </p:sp>
      <p:sp>
        <p:nvSpPr>
          <p:cNvPr id="18" name="Diagrama de flujo: retraso 17">
            <a:extLst>
              <a:ext uri="{FF2B5EF4-FFF2-40B4-BE49-F238E27FC236}">
                <a16:creationId xmlns:a16="http://schemas.microsoft.com/office/drawing/2014/main" id="{10351C8D-DBAB-4657-8EDA-4904B047D3BA}"/>
              </a:ext>
            </a:extLst>
          </p:cNvPr>
          <p:cNvSpPr/>
          <p:nvPr/>
        </p:nvSpPr>
        <p:spPr>
          <a:xfrm rot="10800000">
            <a:off x="6044943" y="1578768"/>
            <a:ext cx="3116980" cy="1077218"/>
          </a:xfrm>
          <a:prstGeom prst="flowChartDelay">
            <a:avLst/>
          </a:prstGeom>
          <a:solidFill>
            <a:srgbClr val="00C9C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0" name="Diagrama de flujo: retraso 19">
            <a:extLst>
              <a:ext uri="{FF2B5EF4-FFF2-40B4-BE49-F238E27FC236}">
                <a16:creationId xmlns:a16="http://schemas.microsoft.com/office/drawing/2014/main" id="{507C303E-4F5A-4A4A-93BC-075E108D38A3}"/>
              </a:ext>
            </a:extLst>
          </p:cNvPr>
          <p:cNvSpPr/>
          <p:nvPr/>
        </p:nvSpPr>
        <p:spPr>
          <a:xfrm rot="10800000">
            <a:off x="6041499" y="2900947"/>
            <a:ext cx="3116980" cy="1077218"/>
          </a:xfrm>
          <a:prstGeom prst="flowChartDelay">
            <a:avLst/>
          </a:prstGeom>
          <a:solidFill>
            <a:srgbClr val="CCFF33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9" name="Diagrama de flujo: terminador 28">
            <a:extLst>
              <a:ext uri="{FF2B5EF4-FFF2-40B4-BE49-F238E27FC236}">
                <a16:creationId xmlns:a16="http://schemas.microsoft.com/office/drawing/2014/main" id="{370EF192-7A96-4923-A5E1-9A6BDD6ECECC}"/>
              </a:ext>
            </a:extLst>
          </p:cNvPr>
          <p:cNvSpPr/>
          <p:nvPr/>
        </p:nvSpPr>
        <p:spPr>
          <a:xfrm>
            <a:off x="4827135" y="1588567"/>
            <a:ext cx="3587293" cy="1077218"/>
          </a:xfrm>
          <a:prstGeom prst="flowChartTerminator">
            <a:avLst/>
          </a:prstGeom>
          <a:solidFill>
            <a:srgbClr val="00C9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>
                <a:solidFill>
                  <a:srgbClr val="000000"/>
                </a:solidFill>
                <a:effectLst/>
                <a:latin typeface="Helvetica Neue"/>
              </a:rPr>
              <a:t>Educació Musical</a:t>
            </a:r>
            <a:endParaRPr lang="ca-ES" sz="2000"/>
          </a:p>
        </p:txBody>
      </p:sp>
      <p:sp>
        <p:nvSpPr>
          <p:cNvPr id="28" name="Diagrama de flujo: terminador 27">
            <a:extLst>
              <a:ext uri="{FF2B5EF4-FFF2-40B4-BE49-F238E27FC236}">
                <a16:creationId xmlns:a16="http://schemas.microsoft.com/office/drawing/2014/main" id="{BEAB2600-1D1A-4768-A53C-DACCCC47D656}"/>
              </a:ext>
            </a:extLst>
          </p:cNvPr>
          <p:cNvSpPr/>
          <p:nvPr/>
        </p:nvSpPr>
        <p:spPr>
          <a:xfrm>
            <a:off x="4827134" y="2910746"/>
            <a:ext cx="3587293" cy="1077218"/>
          </a:xfrm>
          <a:prstGeom prst="flowChartTerminator">
            <a:avLst/>
          </a:prstGeom>
          <a:solidFill>
            <a:srgbClr val="CCF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>
                <a:solidFill>
                  <a:srgbClr val="000000"/>
                </a:solidFill>
                <a:effectLst/>
                <a:latin typeface="Helvetica Neue"/>
              </a:rPr>
              <a:t>Necessitats Educatives Específiques</a:t>
            </a:r>
            <a:endParaRPr lang="ca-ES" sz="2000"/>
          </a:p>
        </p:txBody>
      </p:sp>
      <p:sp>
        <p:nvSpPr>
          <p:cNvPr id="2" name="Diagrama de flujo: retraso 1">
            <a:extLst>
              <a:ext uri="{FF2B5EF4-FFF2-40B4-BE49-F238E27FC236}">
                <a16:creationId xmlns:a16="http://schemas.microsoft.com/office/drawing/2014/main" id="{EC49530C-5974-4648-9548-AAFEBDB00DC4}"/>
              </a:ext>
            </a:extLst>
          </p:cNvPr>
          <p:cNvSpPr/>
          <p:nvPr/>
        </p:nvSpPr>
        <p:spPr>
          <a:xfrm>
            <a:off x="-14477" y="1588567"/>
            <a:ext cx="2683935" cy="1077218"/>
          </a:xfrm>
          <a:prstGeom prst="flowChartDelay">
            <a:avLst/>
          </a:prstGeom>
          <a:solidFill>
            <a:srgbClr val="3399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26" name="Diagrama de flujo: terminador 25">
            <a:extLst>
              <a:ext uri="{FF2B5EF4-FFF2-40B4-BE49-F238E27FC236}">
                <a16:creationId xmlns:a16="http://schemas.microsoft.com/office/drawing/2014/main" id="{9F57B2E4-07B2-4D01-80D4-F9D94CEF3098}"/>
              </a:ext>
            </a:extLst>
          </p:cNvPr>
          <p:cNvSpPr/>
          <p:nvPr/>
        </p:nvSpPr>
        <p:spPr>
          <a:xfrm>
            <a:off x="937528" y="1588567"/>
            <a:ext cx="3587293" cy="1077218"/>
          </a:xfrm>
          <a:prstGeom prst="flowChartTerminator">
            <a:avLst/>
          </a:prstGeom>
          <a:solidFill>
            <a:srgbClr val="33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000" b="1">
                <a:solidFill>
                  <a:srgbClr val="000000"/>
                </a:solidFill>
                <a:effectLst/>
                <a:latin typeface="Helvetica Neue"/>
              </a:rPr>
              <a:t>Llengües Estrangeres: Anglès</a:t>
            </a:r>
            <a:endParaRPr lang="ca-ES" sz="2000"/>
          </a:p>
        </p:txBody>
      </p:sp>
      <p:pic>
        <p:nvPicPr>
          <p:cNvPr id="5" name="Imatge 4">
            <a:extLst>
              <a:ext uri="{FF2B5EF4-FFF2-40B4-BE49-F238E27FC236}">
                <a16:creationId xmlns:a16="http://schemas.microsoft.com/office/drawing/2014/main" id="{D57DD6AC-5809-7969-6951-59B15E2141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0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col1-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t="89263" r="-196" b="239"/>
          <a:stretch/>
        </p:blipFill>
        <p:spPr>
          <a:xfrm>
            <a:off x="0" y="4423500"/>
            <a:ext cx="9176400" cy="720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57478" y="707527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CuadroTexto 9"/>
          <p:cNvSpPr txBox="1"/>
          <p:nvPr/>
        </p:nvSpPr>
        <p:spPr>
          <a:xfrm>
            <a:off x="956508" y="164176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Preinscripció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3B9EBFED-7FB2-4713-9E07-3FD3F76593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893" y="804728"/>
            <a:ext cx="6278528" cy="3575461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783F2BC1-8D00-428A-8657-FA46232A0C1B}"/>
              </a:ext>
            </a:extLst>
          </p:cNvPr>
          <p:cNvSpPr txBox="1"/>
          <p:nvPr/>
        </p:nvSpPr>
        <p:spPr>
          <a:xfrm>
            <a:off x="7024112" y="2878601"/>
            <a:ext cx="1720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Consulta les </a:t>
            </a:r>
            <a:r>
              <a:rPr lang="es-ES" sz="1600" b="1">
                <a:solidFill>
                  <a:srgbClr val="00808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instruccions</a:t>
            </a:r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 al web de la Facultat</a:t>
            </a:r>
            <a:endParaRPr lang="ca-E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4" name="Gráfico 33" descr="Portátil con relleno sólido">
            <a:extLst>
              <a:ext uri="{FF2B5EF4-FFF2-40B4-BE49-F238E27FC236}">
                <a16:creationId xmlns:a16="http://schemas.microsoft.com/office/drawing/2014/main" id="{C2D6DF73-976E-425B-8FBB-FAC2A6CBA17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60642" y="2002088"/>
            <a:ext cx="978465" cy="97846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E2B6EFBB-51A7-455E-9414-FB3E22695E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59463" y="2673018"/>
            <a:ext cx="4173703" cy="307536"/>
          </a:xfrm>
          <a:prstGeom prst="rect">
            <a:avLst/>
          </a:prstGeom>
          <a:ln w="69850">
            <a:solidFill>
              <a:srgbClr val="008080">
                <a:alpha val="61000"/>
              </a:srgb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4173703"/>
                      <a:gd name="connsiteY0" fmla="*/ 0 h 307536"/>
                      <a:gd name="connsiteX1" fmla="*/ 779091 w 4173703"/>
                      <a:gd name="connsiteY1" fmla="*/ 0 h 307536"/>
                      <a:gd name="connsiteX2" fmla="*/ 1516445 w 4173703"/>
                      <a:gd name="connsiteY2" fmla="*/ 0 h 307536"/>
                      <a:gd name="connsiteX3" fmla="*/ 2253800 w 4173703"/>
                      <a:gd name="connsiteY3" fmla="*/ 0 h 307536"/>
                      <a:gd name="connsiteX4" fmla="*/ 2824206 w 4173703"/>
                      <a:gd name="connsiteY4" fmla="*/ 0 h 307536"/>
                      <a:gd name="connsiteX5" fmla="*/ 3436349 w 4173703"/>
                      <a:gd name="connsiteY5" fmla="*/ 0 h 307536"/>
                      <a:gd name="connsiteX6" fmla="*/ 4173703 w 4173703"/>
                      <a:gd name="connsiteY6" fmla="*/ 0 h 307536"/>
                      <a:gd name="connsiteX7" fmla="*/ 4173703 w 4173703"/>
                      <a:gd name="connsiteY7" fmla="*/ 307536 h 307536"/>
                      <a:gd name="connsiteX8" fmla="*/ 3478086 w 4173703"/>
                      <a:gd name="connsiteY8" fmla="*/ 307536 h 307536"/>
                      <a:gd name="connsiteX9" fmla="*/ 2907680 w 4173703"/>
                      <a:gd name="connsiteY9" fmla="*/ 307536 h 307536"/>
                      <a:gd name="connsiteX10" fmla="*/ 2337274 w 4173703"/>
                      <a:gd name="connsiteY10" fmla="*/ 307536 h 307536"/>
                      <a:gd name="connsiteX11" fmla="*/ 1599919 w 4173703"/>
                      <a:gd name="connsiteY11" fmla="*/ 307536 h 307536"/>
                      <a:gd name="connsiteX12" fmla="*/ 987776 w 4173703"/>
                      <a:gd name="connsiteY12" fmla="*/ 307536 h 307536"/>
                      <a:gd name="connsiteX13" fmla="*/ 0 w 4173703"/>
                      <a:gd name="connsiteY13" fmla="*/ 307536 h 307536"/>
                      <a:gd name="connsiteX14" fmla="*/ 0 w 4173703"/>
                      <a:gd name="connsiteY14" fmla="*/ 0 h 30753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4173703" h="307536" fill="none" extrusionOk="0">
                        <a:moveTo>
                          <a:pt x="0" y="0"/>
                        </a:moveTo>
                        <a:cubicBezTo>
                          <a:pt x="225577" y="-6045"/>
                          <a:pt x="595957" y="-14687"/>
                          <a:pt x="779091" y="0"/>
                        </a:cubicBezTo>
                        <a:cubicBezTo>
                          <a:pt x="962225" y="14687"/>
                          <a:pt x="1293300" y="15283"/>
                          <a:pt x="1516445" y="0"/>
                        </a:cubicBezTo>
                        <a:cubicBezTo>
                          <a:pt x="1739590" y="-15283"/>
                          <a:pt x="1941680" y="4951"/>
                          <a:pt x="2253800" y="0"/>
                        </a:cubicBezTo>
                        <a:cubicBezTo>
                          <a:pt x="2565920" y="-4951"/>
                          <a:pt x="2609234" y="-24369"/>
                          <a:pt x="2824206" y="0"/>
                        </a:cubicBezTo>
                        <a:cubicBezTo>
                          <a:pt x="3039178" y="24369"/>
                          <a:pt x="3231351" y="5848"/>
                          <a:pt x="3436349" y="0"/>
                        </a:cubicBezTo>
                        <a:cubicBezTo>
                          <a:pt x="3641347" y="-5848"/>
                          <a:pt x="3998897" y="31980"/>
                          <a:pt x="4173703" y="0"/>
                        </a:cubicBezTo>
                        <a:cubicBezTo>
                          <a:pt x="4168460" y="107507"/>
                          <a:pt x="4183061" y="225287"/>
                          <a:pt x="4173703" y="307536"/>
                        </a:cubicBezTo>
                        <a:cubicBezTo>
                          <a:pt x="3895198" y="285417"/>
                          <a:pt x="3820693" y="301928"/>
                          <a:pt x="3478086" y="307536"/>
                        </a:cubicBezTo>
                        <a:cubicBezTo>
                          <a:pt x="3135479" y="313144"/>
                          <a:pt x="3118976" y="313885"/>
                          <a:pt x="2907680" y="307536"/>
                        </a:cubicBezTo>
                        <a:cubicBezTo>
                          <a:pt x="2696384" y="301187"/>
                          <a:pt x="2525234" y="325316"/>
                          <a:pt x="2337274" y="307536"/>
                        </a:cubicBezTo>
                        <a:cubicBezTo>
                          <a:pt x="2149314" y="289756"/>
                          <a:pt x="1922867" y="333220"/>
                          <a:pt x="1599919" y="307536"/>
                        </a:cubicBezTo>
                        <a:cubicBezTo>
                          <a:pt x="1276971" y="281852"/>
                          <a:pt x="1232683" y="308488"/>
                          <a:pt x="987776" y="307536"/>
                        </a:cubicBezTo>
                        <a:cubicBezTo>
                          <a:pt x="742869" y="306584"/>
                          <a:pt x="345492" y="269231"/>
                          <a:pt x="0" y="307536"/>
                        </a:cubicBezTo>
                        <a:cubicBezTo>
                          <a:pt x="-5475" y="219713"/>
                          <a:pt x="-14027" y="80069"/>
                          <a:pt x="0" y="0"/>
                        </a:cubicBezTo>
                        <a:close/>
                      </a:path>
                      <a:path w="4173703" h="307536" stroke="0" extrusionOk="0">
                        <a:moveTo>
                          <a:pt x="0" y="0"/>
                        </a:moveTo>
                        <a:cubicBezTo>
                          <a:pt x="270021" y="21485"/>
                          <a:pt x="507867" y="-8767"/>
                          <a:pt x="653880" y="0"/>
                        </a:cubicBezTo>
                        <a:cubicBezTo>
                          <a:pt x="799893" y="8767"/>
                          <a:pt x="950652" y="-10920"/>
                          <a:pt x="1224286" y="0"/>
                        </a:cubicBezTo>
                        <a:cubicBezTo>
                          <a:pt x="1497920" y="10920"/>
                          <a:pt x="1642595" y="32434"/>
                          <a:pt x="2003377" y="0"/>
                        </a:cubicBezTo>
                        <a:cubicBezTo>
                          <a:pt x="2364159" y="-32434"/>
                          <a:pt x="2475653" y="-1141"/>
                          <a:pt x="2657258" y="0"/>
                        </a:cubicBezTo>
                        <a:cubicBezTo>
                          <a:pt x="2838863" y="1141"/>
                          <a:pt x="3126728" y="8659"/>
                          <a:pt x="3311138" y="0"/>
                        </a:cubicBezTo>
                        <a:cubicBezTo>
                          <a:pt x="3495548" y="-8659"/>
                          <a:pt x="3872732" y="-33547"/>
                          <a:pt x="4173703" y="0"/>
                        </a:cubicBezTo>
                        <a:cubicBezTo>
                          <a:pt x="4184747" y="94363"/>
                          <a:pt x="4188301" y="214920"/>
                          <a:pt x="4173703" y="307536"/>
                        </a:cubicBezTo>
                        <a:cubicBezTo>
                          <a:pt x="3895925" y="278081"/>
                          <a:pt x="3774346" y="306446"/>
                          <a:pt x="3478086" y="307536"/>
                        </a:cubicBezTo>
                        <a:cubicBezTo>
                          <a:pt x="3181826" y="308626"/>
                          <a:pt x="3140385" y="296116"/>
                          <a:pt x="2907680" y="307536"/>
                        </a:cubicBezTo>
                        <a:cubicBezTo>
                          <a:pt x="2674975" y="318956"/>
                          <a:pt x="2518715" y="309635"/>
                          <a:pt x="2212063" y="307536"/>
                        </a:cubicBezTo>
                        <a:cubicBezTo>
                          <a:pt x="1905411" y="305437"/>
                          <a:pt x="1845266" y="293657"/>
                          <a:pt x="1516445" y="307536"/>
                        </a:cubicBezTo>
                        <a:cubicBezTo>
                          <a:pt x="1187624" y="321415"/>
                          <a:pt x="1131942" y="313916"/>
                          <a:pt x="862565" y="307536"/>
                        </a:cubicBezTo>
                        <a:cubicBezTo>
                          <a:pt x="593188" y="301156"/>
                          <a:pt x="279735" y="275963"/>
                          <a:pt x="0" y="307536"/>
                        </a:cubicBezTo>
                        <a:cubicBezTo>
                          <a:pt x="1877" y="201174"/>
                          <a:pt x="-14185" y="63857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  <a:effectLst>
            <a:glow>
              <a:schemeClr val="accent1">
                <a:alpha val="40000"/>
              </a:schemeClr>
            </a:glow>
          </a:effectLst>
        </p:spPr>
      </p:pic>
      <p:pic>
        <p:nvPicPr>
          <p:cNvPr id="13" name="Gráfico 12" descr="Flecha lineal: curva en sentido contrario de las agujas del reloj con relleno sólido">
            <a:extLst>
              <a:ext uri="{FF2B5EF4-FFF2-40B4-BE49-F238E27FC236}">
                <a16:creationId xmlns:a16="http://schemas.microsoft.com/office/drawing/2014/main" id="{10DDEA88-D884-4F34-A87D-FA089285761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0800000">
            <a:off x="2001344" y="2980553"/>
            <a:ext cx="891055" cy="891055"/>
          </a:xfrm>
          <a:prstGeom prst="rect">
            <a:avLst/>
          </a:prstGeom>
        </p:spPr>
      </p:pic>
      <p:pic>
        <p:nvPicPr>
          <p:cNvPr id="5" name="Imatge 4">
            <a:extLst>
              <a:ext uri="{FF2B5EF4-FFF2-40B4-BE49-F238E27FC236}">
                <a16:creationId xmlns:a16="http://schemas.microsoft.com/office/drawing/2014/main" id="{3861DF8B-E021-8FBB-F561-B59117A02E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46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-112280" y="-73194"/>
            <a:ext cx="9274203" cy="439493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3" name="Rectángulo 12"/>
          <p:cNvSpPr/>
          <p:nvPr/>
        </p:nvSpPr>
        <p:spPr>
          <a:xfrm>
            <a:off x="670128" y="804234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CuadroTexto 13"/>
          <p:cNvSpPr txBox="1"/>
          <p:nvPr/>
        </p:nvSpPr>
        <p:spPr>
          <a:xfrm>
            <a:off x="570849" y="234434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Mencions amb requisits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10" name="Diagrama de flujo: terminador 9">
            <a:extLst>
              <a:ext uri="{FF2B5EF4-FFF2-40B4-BE49-F238E27FC236}">
                <a16:creationId xmlns:a16="http://schemas.microsoft.com/office/drawing/2014/main" id="{8EB3E213-DB7A-4288-92AA-0151CC83A7AB}"/>
              </a:ext>
            </a:extLst>
          </p:cNvPr>
          <p:cNvSpPr/>
          <p:nvPr/>
        </p:nvSpPr>
        <p:spPr>
          <a:xfrm>
            <a:off x="110246" y="1047361"/>
            <a:ext cx="5188085" cy="1548166"/>
          </a:xfrm>
          <a:prstGeom prst="flowChartTerminator">
            <a:avLst/>
          </a:prstGeom>
          <a:solidFill>
            <a:srgbClr val="00808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>
                <a:solidFill>
                  <a:schemeClr val="bg1"/>
                </a:solidFill>
                <a:effectLst/>
                <a:latin typeface="Helvetica Neue"/>
              </a:rPr>
              <a:t>Llengües Estrangeres: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>
                <a:solidFill>
                  <a:schemeClr val="bg1"/>
                </a:solidFill>
                <a:effectLst/>
                <a:latin typeface="Helvetica Neue"/>
              </a:rPr>
              <a:t> Anglès</a:t>
            </a:r>
            <a:endParaRPr lang="ca-ES" sz="2000">
              <a:solidFill>
                <a:schemeClr val="bg1"/>
              </a:solidFill>
            </a:endParaRPr>
          </a:p>
        </p:txBody>
      </p:sp>
      <p:sp>
        <p:nvSpPr>
          <p:cNvPr id="18" name="Diagrama de flujo: terminador 17">
            <a:extLst>
              <a:ext uri="{FF2B5EF4-FFF2-40B4-BE49-F238E27FC236}">
                <a16:creationId xmlns:a16="http://schemas.microsoft.com/office/drawing/2014/main" id="{5ECE1093-88C4-4CBF-8DF3-FCA8DD738225}"/>
              </a:ext>
            </a:extLst>
          </p:cNvPr>
          <p:cNvSpPr/>
          <p:nvPr/>
        </p:nvSpPr>
        <p:spPr>
          <a:xfrm>
            <a:off x="3725693" y="1046804"/>
            <a:ext cx="5188085" cy="1549279"/>
          </a:xfrm>
          <a:prstGeom prst="flowChartTerminator">
            <a:avLst/>
          </a:prstGeom>
          <a:solidFill>
            <a:srgbClr val="008080">
              <a:alpha val="8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Nivell</a:t>
            </a:r>
            <a:r>
              <a:rPr lang="es-E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C1 de </a:t>
            </a:r>
            <a:r>
              <a:rPr lang="es-ES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llengua</a:t>
            </a:r>
            <a:r>
              <a:rPr lang="es-E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 inglesa</a:t>
            </a:r>
            <a:endParaRPr lang="ca-E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Diagrama de flujo: terminador 19">
            <a:extLst>
              <a:ext uri="{FF2B5EF4-FFF2-40B4-BE49-F238E27FC236}">
                <a16:creationId xmlns:a16="http://schemas.microsoft.com/office/drawing/2014/main" id="{014B5D15-D59D-417A-8F5B-84465B384EBE}"/>
              </a:ext>
            </a:extLst>
          </p:cNvPr>
          <p:cNvSpPr/>
          <p:nvPr/>
        </p:nvSpPr>
        <p:spPr>
          <a:xfrm>
            <a:off x="110246" y="2665379"/>
            <a:ext cx="5188085" cy="1539994"/>
          </a:xfrm>
          <a:prstGeom prst="flowChartTerminator">
            <a:avLst/>
          </a:prstGeom>
          <a:solidFill>
            <a:srgbClr val="3BAF2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>
                <a:solidFill>
                  <a:schemeClr val="bg1"/>
                </a:solidFill>
                <a:effectLst/>
                <a:latin typeface="Helvetica Neue"/>
              </a:rPr>
              <a:t>Educació Musical</a:t>
            </a:r>
            <a:endParaRPr lang="ca-ES" sz="2000">
              <a:solidFill>
                <a:schemeClr val="bg1"/>
              </a:solidFill>
            </a:endParaRPr>
          </a:p>
        </p:txBody>
      </p:sp>
      <p:sp>
        <p:nvSpPr>
          <p:cNvPr id="21" name="Diagrama de flujo: terminador 20">
            <a:extLst>
              <a:ext uri="{FF2B5EF4-FFF2-40B4-BE49-F238E27FC236}">
                <a16:creationId xmlns:a16="http://schemas.microsoft.com/office/drawing/2014/main" id="{26E1A7EA-4D16-4660-AA81-7B606C015B3B}"/>
              </a:ext>
            </a:extLst>
          </p:cNvPr>
          <p:cNvSpPr/>
          <p:nvPr/>
        </p:nvSpPr>
        <p:spPr>
          <a:xfrm>
            <a:off x="3725693" y="2664264"/>
            <a:ext cx="5188085" cy="1539994"/>
          </a:xfrm>
          <a:prstGeom prst="flowChartTerminator">
            <a:avLst/>
          </a:prstGeom>
          <a:solidFill>
            <a:srgbClr val="3BAF29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s-ES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Nivell</a:t>
            </a:r>
            <a:r>
              <a:rPr lang="es-E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</a:t>
            </a:r>
            <a:r>
              <a:rPr lang="es-ES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equivalent</a:t>
            </a:r>
            <a:r>
              <a:rPr lang="es-E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a </a:t>
            </a:r>
            <a:r>
              <a:rPr lang="es-ES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l'accés</a:t>
            </a:r>
            <a:r>
              <a:rPr lang="es-E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al primer </a:t>
            </a:r>
            <a:r>
              <a:rPr lang="es-ES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curs</a:t>
            </a:r>
            <a:r>
              <a:rPr lang="es-E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del Grau Professional de Música</a:t>
            </a:r>
            <a:endParaRPr lang="ca-E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tge 3">
            <a:extLst>
              <a:ext uri="{FF2B5EF4-FFF2-40B4-BE49-F238E27FC236}">
                <a16:creationId xmlns:a16="http://schemas.microsoft.com/office/drawing/2014/main" id="{F57F32C3-C5C7-A21C-C1B6-85A7412BC1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33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col1-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t="89263" r="-196" b="239"/>
          <a:stretch/>
        </p:blipFill>
        <p:spPr>
          <a:xfrm>
            <a:off x="0" y="4423500"/>
            <a:ext cx="9176400" cy="720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75643" y="921233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0" name="CuadroTexto 9"/>
          <p:cNvSpPr txBox="1"/>
          <p:nvPr/>
        </p:nvSpPr>
        <p:spPr>
          <a:xfrm>
            <a:off x="969208" y="336638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Calendari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graphicFrame>
        <p:nvGraphicFramePr>
          <p:cNvPr id="11" name="Tabla 2">
            <a:extLst>
              <a:ext uri="{FF2B5EF4-FFF2-40B4-BE49-F238E27FC236}">
                <a16:creationId xmlns:a16="http://schemas.microsoft.com/office/drawing/2014/main" id="{5121E2EE-0E87-4EAD-9A14-8F8E02B988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180920"/>
              </p:ext>
            </p:extLst>
          </p:nvPr>
        </p:nvGraphicFramePr>
        <p:xfrm>
          <a:off x="276225" y="1315929"/>
          <a:ext cx="8591550" cy="27942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76750">
                  <a:extLst>
                    <a:ext uri="{9D8B030D-6E8A-4147-A177-3AD203B41FA5}">
                      <a16:colId xmlns:a16="http://schemas.microsoft.com/office/drawing/2014/main" val="3541297389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471972624"/>
                    </a:ext>
                  </a:extLst>
                </a:gridCol>
              </a:tblGrid>
              <a:tr h="483191">
                <a:tc>
                  <a:txBody>
                    <a:bodyPr/>
                    <a:lstStyle/>
                    <a:p>
                      <a:r>
                        <a:rPr lang="ca-ES" b="1" i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Sol·licituds</a:t>
                      </a:r>
                      <a:endParaRPr lang="ca-ES" b="1" i="0">
                        <a:solidFill>
                          <a:schemeClr val="bg1"/>
                        </a:solidFill>
                      </a:endParaRPr>
                    </a:p>
                  </a:txBody>
                  <a:tcPr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del 22 al 28 d’abril de 2026</a:t>
                      </a:r>
                      <a:endParaRPr lang="ca-ES" dirty="0"/>
                    </a:p>
                  </a:txBody>
                  <a:tcPr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>
                        <a:alpha val="4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7367274"/>
                  </a:ext>
                </a:extLst>
              </a:tr>
              <a:tr h="510693">
                <a:tc>
                  <a:txBody>
                    <a:bodyPr/>
                    <a:lstStyle/>
                    <a:p>
                      <a:r>
                        <a:rPr lang="ca-ES" b="1" i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Assignació provisional</a:t>
                      </a:r>
                      <a:endParaRPr lang="ca-ES" b="1" i="0">
                        <a:solidFill>
                          <a:schemeClr val="bg1"/>
                        </a:solidFill>
                      </a:endParaRPr>
                    </a:p>
                  </a:txBody>
                  <a:tcPr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05 de maig de 2026</a:t>
                      </a:r>
                      <a:endParaRPr lang="ca-ES" dirty="0"/>
                    </a:p>
                  </a:txBody>
                  <a:tcPr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>
                        <a:alpha val="4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98947"/>
                  </a:ext>
                </a:extLst>
              </a:tr>
              <a:tr h="834001">
                <a:tc>
                  <a:txBody>
                    <a:bodyPr/>
                    <a:lstStyle/>
                    <a:p>
                      <a:r>
                        <a:rPr lang="ca-ES" b="1" i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Reclamacions i sol·licitud de places vacants</a:t>
                      </a:r>
                      <a:endParaRPr lang="ca-ES" b="1" i="0">
                        <a:solidFill>
                          <a:schemeClr val="bg1"/>
                        </a:solidFill>
                      </a:endParaRPr>
                    </a:p>
                  </a:txBody>
                  <a:tcPr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del 5 al 8 de maig de 2026</a:t>
                      </a:r>
                      <a:endParaRPr lang="ca-ES" dirty="0"/>
                    </a:p>
                  </a:txBody>
                  <a:tcPr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>
                        <a:alpha val="4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939313"/>
                  </a:ext>
                </a:extLst>
              </a:tr>
              <a:tr h="483191">
                <a:tc>
                  <a:txBody>
                    <a:bodyPr/>
                    <a:lstStyle/>
                    <a:p>
                      <a:r>
                        <a:rPr lang="ca-ES" b="1" i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Assignació definitiva</a:t>
                      </a:r>
                      <a:endParaRPr lang="ca-ES" b="1" i="0">
                        <a:solidFill>
                          <a:schemeClr val="bg1"/>
                        </a:solidFill>
                      </a:endParaRPr>
                    </a:p>
                  </a:txBody>
                  <a:tcPr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de maig de 2026</a:t>
                      </a:r>
                      <a:endParaRPr lang="ca-ES" dirty="0"/>
                    </a:p>
                  </a:txBody>
                  <a:tcPr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>
                        <a:alpha val="4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4717026"/>
                  </a:ext>
                </a:extLst>
              </a:tr>
              <a:tr h="483191">
                <a:tc>
                  <a:txBody>
                    <a:bodyPr/>
                    <a:lstStyle/>
                    <a:p>
                      <a:r>
                        <a:rPr lang="ca-ES" b="1" i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Acreditació requisits</a:t>
                      </a:r>
                      <a:endParaRPr lang="ca-ES" b="1" i="0">
                        <a:solidFill>
                          <a:schemeClr val="bg1"/>
                        </a:solidFill>
                      </a:endParaRPr>
                    </a:p>
                  </a:txBody>
                  <a:tcPr anchor="b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a-E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fins al 30 de juny de 2026</a:t>
                      </a:r>
                      <a:endParaRPr lang="ca-ES" dirty="0"/>
                    </a:p>
                  </a:txBody>
                  <a:tcPr anchor="b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9966">
                        <a:alpha val="4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9292504"/>
                  </a:ext>
                </a:extLst>
              </a:tr>
            </a:tbl>
          </a:graphicData>
        </a:graphic>
      </p:graphicFrame>
      <p:pic>
        <p:nvPicPr>
          <p:cNvPr id="5" name="Imatge 4">
            <a:extLst>
              <a:ext uri="{FF2B5EF4-FFF2-40B4-BE49-F238E27FC236}">
                <a16:creationId xmlns:a16="http://schemas.microsoft.com/office/drawing/2014/main" id="{168B4BF5-B7DD-D1EB-E1EC-51A48EDFA8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22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-112280" y="-95534"/>
            <a:ext cx="9274203" cy="439493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3" name="Rectángulo 12"/>
          <p:cNvSpPr/>
          <p:nvPr/>
        </p:nvSpPr>
        <p:spPr>
          <a:xfrm>
            <a:off x="670128" y="804234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CuadroTexto 13"/>
          <p:cNvSpPr txBox="1"/>
          <p:nvPr/>
        </p:nvSpPr>
        <p:spPr>
          <a:xfrm>
            <a:off x="557879" y="263906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Menció en una estada de mobilitat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9FEEAD1-7BFD-4F61-B98C-C8B01D1BA70E}"/>
              </a:ext>
            </a:extLst>
          </p:cNvPr>
          <p:cNvSpPr txBox="1"/>
          <p:nvPr/>
        </p:nvSpPr>
        <p:spPr>
          <a:xfrm>
            <a:off x="670128" y="1095301"/>
            <a:ext cx="791410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_Les assignatures optatives de la menció que estiguin incloses a l’</a:t>
            </a:r>
            <a:r>
              <a:rPr lang="es-ES" sz="1600" b="1">
                <a:latin typeface="Arial" panose="020B0604020202020204" pitchFamily="34" charset="0"/>
                <a:cs typeface="Arial" panose="020B0604020202020204" pitchFamily="34" charset="0"/>
              </a:rPr>
              <a:t>acord d’estudis </a:t>
            </a:r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es podran matricular encara que no s’hagi obtingut plaça en el procés d’assignació.</a:t>
            </a:r>
          </a:p>
          <a:p>
            <a:endParaRPr lang="es-E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_En el cas de </a:t>
            </a:r>
            <a:r>
              <a:rPr lang="es-ES" sz="1600" b="1">
                <a:latin typeface="Arial" panose="020B0604020202020204" pitchFamily="34" charset="0"/>
                <a:cs typeface="Arial" panose="020B0604020202020204" pitchFamily="34" charset="0"/>
              </a:rPr>
              <a:t>renuncia a la mobilitat</a:t>
            </a:r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, només es podran cursar a la UAB les assignatures de les mencions que requereixen preinscripció si s’hi ha obingut plaça en aquest procés.</a:t>
            </a:r>
          </a:p>
          <a:p>
            <a:endParaRPr lang="es-ES" sz="16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_En la Menció de Llengua Anglesa l’assignatura </a:t>
            </a:r>
            <a:r>
              <a:rPr lang="es-ES" sz="1600" b="1" i="1">
                <a:latin typeface="Arial" panose="020B0604020202020204" pitchFamily="34" charset="0"/>
                <a:cs typeface="Arial" panose="020B0604020202020204" pitchFamily="34" charset="0"/>
              </a:rPr>
              <a:t>Recursos per a l'Ensenyament-Aprenentatge de la Llengua Anglesa en Educació Infantil i Primària </a:t>
            </a:r>
            <a:r>
              <a:rPr lang="es-ES" sz="1600">
                <a:latin typeface="Arial" panose="020B0604020202020204" pitchFamily="34" charset="0"/>
                <a:cs typeface="Arial" panose="020B0604020202020204" pitchFamily="34" charset="0"/>
              </a:rPr>
              <a:t>no s’autoritza a cursar-la en una estada de mobilitat i cal fer-ho obligatòriament a la UAB. Només es podrà garantir la plaça a aquelles persones que s’hi hagin preinscrit i l’hagin obtingut en el procés d’assignació de les mencions</a:t>
            </a:r>
            <a:endParaRPr lang="ca-E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tge 3">
            <a:extLst>
              <a:ext uri="{FF2B5EF4-FFF2-40B4-BE49-F238E27FC236}">
                <a16:creationId xmlns:a16="http://schemas.microsoft.com/office/drawing/2014/main" id="{9D67B42B-51DE-E47B-F8F5-07C2DE3D6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87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" t="5" r="-782" b="24410"/>
          <a:stretch/>
        </p:blipFill>
        <p:spPr>
          <a:xfrm>
            <a:off x="-14477" y="3"/>
            <a:ext cx="9248400" cy="5184000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918119" y="1008587"/>
            <a:ext cx="7232316" cy="2314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_tradnl" sz="16500" b="1" dirty="0">
                <a:solidFill>
                  <a:schemeClr val="bg1"/>
                </a:solidFill>
                <a:latin typeface="Arial"/>
                <a:cs typeface="Arial"/>
              </a:rPr>
              <a:t>05</a:t>
            </a:r>
            <a:endParaRPr lang="ca-ES" sz="165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075643" y="636674"/>
            <a:ext cx="989264" cy="5389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5" name="CuadroTexto 14"/>
          <p:cNvSpPr txBox="1"/>
          <p:nvPr/>
        </p:nvSpPr>
        <p:spPr>
          <a:xfrm>
            <a:off x="993565" y="3111190"/>
            <a:ext cx="7232316" cy="92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La matrícula de les </a:t>
            </a:r>
            <a:r>
              <a:rPr lang="es-ES" sz="3200" b="1" dirty="0" err="1">
                <a:solidFill>
                  <a:schemeClr val="bg1"/>
                </a:solidFill>
                <a:latin typeface="Arial"/>
                <a:cs typeface="Arial"/>
              </a:rPr>
              <a:t>assignatures</a:t>
            </a:r>
            <a:r>
              <a:rPr lang="es-ES" sz="3200" b="1" dirty="0">
                <a:solidFill>
                  <a:schemeClr val="bg1"/>
                </a:solidFill>
                <a:latin typeface="Arial"/>
                <a:cs typeface="Arial"/>
              </a:rPr>
              <a:t> de la </a:t>
            </a:r>
            <a:r>
              <a:rPr lang="es-ES" sz="3200" b="1" dirty="0" err="1">
                <a:solidFill>
                  <a:schemeClr val="bg1"/>
                </a:solidFill>
                <a:latin typeface="Arial"/>
                <a:cs typeface="Arial"/>
              </a:rPr>
              <a:t>menció</a:t>
            </a:r>
            <a:endParaRPr lang="ca-ES" sz="32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52156CA7-5180-53E3-D704-AA2ECED3CB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4421" y="195117"/>
            <a:ext cx="2517866" cy="17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9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-112280" y="-26914"/>
            <a:ext cx="9274203" cy="439493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3" name="Rectángulo 12"/>
          <p:cNvSpPr/>
          <p:nvPr/>
        </p:nvSpPr>
        <p:spPr>
          <a:xfrm>
            <a:off x="670128" y="804234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CuadroTexto 13"/>
          <p:cNvSpPr txBox="1"/>
          <p:nvPr/>
        </p:nvSpPr>
        <p:spPr>
          <a:xfrm>
            <a:off x="557879" y="263906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Matrícula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8CFE446-80D8-4AB0-A858-B036D1971584}"/>
              </a:ext>
            </a:extLst>
          </p:cNvPr>
          <p:cNvSpPr txBox="1"/>
          <p:nvPr/>
        </p:nvSpPr>
        <p:spPr>
          <a:xfrm>
            <a:off x="619021" y="966658"/>
            <a:ext cx="790595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2400" b="1" dirty="0">
                <a:latin typeface="Arial" panose="020B0604020202020204" pitchFamily="34" charset="0"/>
                <a:cs typeface="Arial" panose="020B0604020202020204" pitchFamily="34" charset="0"/>
              </a:rPr>
              <a:t>Places</a:t>
            </a:r>
          </a:p>
          <a:p>
            <a:endParaRPr lang="ca-ES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_Mencions amb preinscripció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: l’estudiant que ha estat assignat té la plaça reservada a les optatives de la menció. </a:t>
            </a:r>
            <a:r>
              <a:rPr lang="ca-ES" sz="1600" u="sng" dirty="0">
                <a:latin typeface="Arial" panose="020B0604020202020204" pitchFamily="34" charset="0"/>
                <a:cs typeface="Arial" panose="020B0604020202020204" pitchFamily="34" charset="0"/>
              </a:rPr>
              <a:t>La resta d’estudiants no les poden matricular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a-ES" sz="1600" b="1" dirty="0">
                <a:latin typeface="Arial" panose="020B0604020202020204" pitchFamily="34" charset="0"/>
                <a:cs typeface="Arial" panose="020B0604020202020204" pitchFamily="34" charset="0"/>
              </a:rPr>
              <a:t>_Altres mencions</a:t>
            </a:r>
            <a:r>
              <a:rPr lang="ca-ES" sz="1600" dirty="0">
                <a:latin typeface="Arial" panose="020B0604020202020204" pitchFamily="34" charset="0"/>
                <a:cs typeface="Arial" panose="020B0604020202020204" pitchFamily="34" charset="0"/>
              </a:rPr>
              <a:t>: tenen places limitades (23 la Menció en Educació Performativa de les Arts i 35 la resta), i la possibilitat de matricular-s’hi dependrà de les vacants que hi hagi en el moment de fer-ho. Només podràs cursar la menció si hi ha places disponibles i et pots matricular en 5 de les assignatures optatives que en formen part.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26E1CB4-2D35-49EF-898D-EA8DD3C5721F}"/>
              </a:ext>
            </a:extLst>
          </p:cNvPr>
          <p:cNvSpPr txBox="1"/>
          <p:nvPr/>
        </p:nvSpPr>
        <p:spPr>
          <a:xfrm>
            <a:off x="1533946" y="3653021"/>
            <a:ext cx="7388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i="1">
                <a:latin typeface="Arial" panose="020B0604020202020204" pitchFamily="34" charset="0"/>
                <a:cs typeface="Arial" panose="020B0604020202020204" pitchFamily="34" charset="0"/>
              </a:rPr>
              <a:t>Recordatori</a:t>
            </a:r>
            <a:r>
              <a:rPr lang="es-ES" sz="1400">
                <a:latin typeface="Arial" panose="020B0604020202020204" pitchFamily="34" charset="0"/>
                <a:cs typeface="Arial" panose="020B0604020202020204" pitchFamily="34" charset="0"/>
              </a:rPr>
              <a:t>: l’ordenació de les citacions de matrícula es fa en primer lloc per grups de crèdits pendents de superar i, dins de cada grup, per nota mitjana de l’expedient.</a:t>
            </a:r>
            <a:endParaRPr lang="ca-ES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áfico 3" descr="Comentario importante con relleno sólido">
            <a:extLst>
              <a:ext uri="{FF2B5EF4-FFF2-40B4-BE49-F238E27FC236}">
                <a16:creationId xmlns:a16="http://schemas.microsoft.com/office/drawing/2014/main" id="{767EF5EF-0FB6-4307-B1CE-2828BA1B0E5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7158" y="3342424"/>
            <a:ext cx="594280" cy="594280"/>
          </a:xfrm>
          <a:prstGeom prst="rect">
            <a:avLst/>
          </a:prstGeom>
        </p:spPr>
      </p:pic>
      <p:pic>
        <p:nvPicPr>
          <p:cNvPr id="6" name="Imatge 5">
            <a:extLst>
              <a:ext uri="{FF2B5EF4-FFF2-40B4-BE49-F238E27FC236}">
                <a16:creationId xmlns:a16="http://schemas.microsoft.com/office/drawing/2014/main" id="{A2A912DE-7C4F-5C5C-AA62-2EABB675D5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02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" t="5" r="-197" b="24410"/>
          <a:stretch/>
        </p:blipFill>
        <p:spPr>
          <a:xfrm>
            <a:off x="-14477" y="1"/>
            <a:ext cx="9176400" cy="5184000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-112280" y="-26914"/>
            <a:ext cx="9274203" cy="439493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3" name="Rectángulo 12"/>
          <p:cNvSpPr/>
          <p:nvPr/>
        </p:nvSpPr>
        <p:spPr>
          <a:xfrm>
            <a:off x="670128" y="804234"/>
            <a:ext cx="989264" cy="53891"/>
          </a:xfrm>
          <a:prstGeom prst="rect">
            <a:avLst/>
          </a:prstGeom>
          <a:solidFill>
            <a:srgbClr val="3AAF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  <p:sp>
        <p:nvSpPr>
          <p:cNvPr id="14" name="CuadroTexto 13"/>
          <p:cNvSpPr txBox="1"/>
          <p:nvPr/>
        </p:nvSpPr>
        <p:spPr>
          <a:xfrm>
            <a:off x="557879" y="263906"/>
            <a:ext cx="7601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5000"/>
              </a:lnSpc>
            </a:pPr>
            <a:r>
              <a:rPr lang="is-IS" sz="3200" b="1">
                <a:solidFill>
                  <a:srgbClr val="3BAF29"/>
                </a:solidFill>
                <a:latin typeface="Arial"/>
                <a:cs typeface="Arial"/>
              </a:rPr>
              <a:t>Modificacions de matrícula</a:t>
            </a:r>
            <a:endParaRPr lang="ca-ES" sz="3200" b="1" dirty="0">
              <a:solidFill>
                <a:srgbClr val="3BAF29"/>
              </a:solidFill>
              <a:latin typeface="Arial"/>
              <a:cs typeface="Arial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-931333" y="129930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a-ES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8CFE446-80D8-4AB0-A858-B036D1971584}"/>
              </a:ext>
            </a:extLst>
          </p:cNvPr>
          <p:cNvSpPr txBox="1"/>
          <p:nvPr/>
        </p:nvSpPr>
        <p:spPr>
          <a:xfrm>
            <a:off x="557879" y="1097680"/>
            <a:ext cx="779165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_Durant el primer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termini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modificacions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 matrícula es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farà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pública la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relació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mencions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amb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preinscripció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prèvia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obligatòria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tinguin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places disponibles.</a:t>
            </a:r>
          </a:p>
          <a:p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r>
              <a:rPr lang="es-E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Mencions</a:t>
            </a: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amb</a:t>
            </a: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requisits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: les persones que han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perdut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la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plaça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per no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haver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pogut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acreditar-los, podrán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sol·licitar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una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modificació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 matrícula en el primer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període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sempre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que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puguin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acreditar el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requisit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en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aquell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moment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L’acceptació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o no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dependrà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disponibilitat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 places.</a:t>
            </a:r>
          </a:p>
          <a:p>
            <a:endParaRPr lang="es-E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_</a:t>
            </a:r>
            <a:r>
              <a:rPr lang="es-E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Assignatures</a:t>
            </a: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s-E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Menció</a:t>
            </a: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 en Llengua </a:t>
            </a:r>
            <a:r>
              <a:rPr lang="es-E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Anglesa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: si hi ha places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vacants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, es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podran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cursar per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separat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Caldrà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sol·licitar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una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modificació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 la matrícula en el primer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període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i adjuntar-hi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l’acreditació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dels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requisits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de la </a:t>
            </a:r>
            <a:r>
              <a:rPr lang="es-ES" sz="1600" dirty="0" err="1">
                <a:latin typeface="Arial" panose="020B0604020202020204" pitchFamily="34" charset="0"/>
                <a:cs typeface="Arial" panose="020B0604020202020204" pitchFamily="34" charset="0"/>
              </a:rPr>
              <a:t>menció</a:t>
            </a:r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 (C1).</a:t>
            </a:r>
            <a:endParaRPr lang="ca-E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0E07CA59-C7D2-1DE3-2533-963E29D8CC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386" y="4671829"/>
            <a:ext cx="2514924" cy="171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8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col1-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" r="-196" b="24671"/>
          <a:stretch/>
        </p:blipFill>
        <p:spPr>
          <a:xfrm>
            <a:off x="0" y="0"/>
            <a:ext cx="9176400" cy="5166000"/>
          </a:xfrm>
          <a:prstGeom prst="rect">
            <a:avLst/>
          </a:prstGeom>
        </p:spPr>
      </p:pic>
      <p:sp>
        <p:nvSpPr>
          <p:cNvPr id="2" name="QuadreDeText 1">
            <a:extLst>
              <a:ext uri="{FF2B5EF4-FFF2-40B4-BE49-F238E27FC236}">
                <a16:creationId xmlns:a16="http://schemas.microsoft.com/office/drawing/2014/main" id="{9C655624-42F0-239D-4033-AC6F7B712BB3}"/>
              </a:ext>
            </a:extLst>
          </p:cNvPr>
          <p:cNvSpPr txBox="1"/>
          <p:nvPr/>
        </p:nvSpPr>
        <p:spPr>
          <a:xfrm>
            <a:off x="2775857" y="1730829"/>
            <a:ext cx="36967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a-ES" dirty="0">
              <a:solidFill>
                <a:schemeClr val="bg1"/>
              </a:solidFill>
            </a:endParaRPr>
          </a:p>
          <a:p>
            <a:r>
              <a:rPr lang="ca-ES" dirty="0">
                <a:solidFill>
                  <a:schemeClr val="bg1"/>
                </a:solidFill>
              </a:rPr>
              <a:t>Gràcies per la vostra atenció.</a:t>
            </a:r>
          </a:p>
          <a:p>
            <a:endParaRPr lang="ca-ES" dirty="0">
              <a:solidFill>
                <a:schemeClr val="bg1"/>
              </a:solidFill>
            </a:endParaRPr>
          </a:p>
          <a:p>
            <a:r>
              <a:rPr lang="ca-ES" dirty="0">
                <a:solidFill>
                  <a:schemeClr val="bg1"/>
                </a:solidFill>
              </a:rPr>
              <a:t>Per qualsevol dubte o aclariment: </a:t>
            </a:r>
            <a:r>
              <a:rPr lang="ca-ES" dirty="0">
                <a:solidFill>
                  <a:schemeClr val="bg1"/>
                </a:solidFill>
                <a:hlinkClick r:id="rId3"/>
              </a:rPr>
              <a:t>ga.c.educacio@uab.cat</a:t>
            </a:r>
            <a:endParaRPr lang="ca-ES" dirty="0">
              <a:solidFill>
                <a:schemeClr val="bg1"/>
              </a:solidFill>
            </a:endParaRPr>
          </a:p>
          <a:p>
            <a:endParaRPr lang="ca-ES" dirty="0">
              <a:solidFill>
                <a:schemeClr val="bg1"/>
              </a:solidFill>
            </a:endParaRPr>
          </a:p>
        </p:txBody>
      </p:sp>
      <p:pic>
        <p:nvPicPr>
          <p:cNvPr id="5" name="Imatge 4">
            <a:extLst>
              <a:ext uri="{FF2B5EF4-FFF2-40B4-BE49-F238E27FC236}">
                <a16:creationId xmlns:a16="http://schemas.microsoft.com/office/drawing/2014/main" id="{935F4206-814D-1167-E1DB-7F71EA806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5533" y="4409684"/>
            <a:ext cx="3792041" cy="25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262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d05c850-7178-4795-a811-e1b5fefbfcba" xsi:nil="true"/>
    <lcf76f155ced4ddcb4097134ff3c332f xmlns="48bd9967-9f07-4965-b0a3-6b12db914af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5DF671B6C40241BE905647FFFB84EC" ma:contentTypeVersion="18" ma:contentTypeDescription="Crea un document nou" ma:contentTypeScope="" ma:versionID="87456e7b54319dbbe9894ee71f2f5e3d">
  <xsd:schema xmlns:xsd="http://www.w3.org/2001/XMLSchema" xmlns:xs="http://www.w3.org/2001/XMLSchema" xmlns:p="http://schemas.microsoft.com/office/2006/metadata/properties" xmlns:ns2="48bd9967-9f07-4965-b0a3-6b12db914af3" xmlns:ns3="3d05c850-7178-4795-a811-e1b5fefbfcba" targetNamespace="http://schemas.microsoft.com/office/2006/metadata/properties" ma:root="true" ma:fieldsID="eff391cbe47be8b0418d8042433851ad" ns2:_="" ns3:_="">
    <xsd:import namespace="48bd9967-9f07-4965-b0a3-6b12db914af3"/>
    <xsd:import namespace="3d05c850-7178-4795-a811-e1b5fefbfc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bd9967-9f07-4965-b0a3-6b12db914a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Etiquetes de la imatge" ma:readOnly="false" ma:fieldId="{5cf76f15-5ced-4ddc-b409-7134ff3c332f}" ma:taxonomyMulti="true" ma:sspId="34c01127-bdf0-454e-9077-a20ba63b60e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05c850-7178-4795-a811-e1b5fefbfcb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Compartit amb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'ha compartit amb detal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cf5fdb99-b81b-4770-9375-fb27cfa9b1d3}" ma:internalName="TaxCatchAll" ma:showField="CatchAllData" ma:web="3d05c850-7178-4795-a811-e1b5fefbfc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us de contingut"/>
        <xsd:element ref="dc:title" minOccurs="0" maxOccurs="1" ma:index="4" ma:displayName="Títo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99AFF89-0EF5-448F-A206-3647F28DAAFD}">
  <ds:schemaRefs>
    <ds:schemaRef ds:uri="http://purl.org/dc/dcmitype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3d05c850-7178-4795-a811-e1b5fefbfcba"/>
    <ds:schemaRef ds:uri="48bd9967-9f07-4965-b0a3-6b12db914af3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54E35D8-3A37-4891-9B26-E21A9487AE78}"/>
</file>

<file path=customXml/itemProps3.xml><?xml version="1.0" encoding="utf-8"?>
<ds:datastoreItem xmlns:ds="http://schemas.openxmlformats.org/officeDocument/2006/customXml" ds:itemID="{0DFE2C61-5AFC-4EE3-B9E1-7E4B75B726E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1041</TotalTime>
  <Words>1068</Words>
  <Application>Microsoft Office PowerPoint</Application>
  <PresentationFormat>Presentació en pantalla (16:9)</PresentationFormat>
  <Paragraphs>148</Paragraphs>
  <Slides>22</Slides>
  <Notes>5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4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Helvetica Neue</vt:lpstr>
      <vt:lpstr>Tema de Office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>UAB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Comunicació Escola de Postgrau</dc:creator>
  <cp:lastModifiedBy>Yvonne Ruiz Velimelis</cp:lastModifiedBy>
  <cp:revision>13</cp:revision>
  <cp:lastPrinted>2026-04-10T11:09:26Z</cp:lastPrinted>
  <dcterms:created xsi:type="dcterms:W3CDTF">2019-10-28T14:52:52Z</dcterms:created>
  <dcterms:modified xsi:type="dcterms:W3CDTF">2026-04-13T09:50:07Z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0x010100E75DF671B6C40241BE905647FFFB84EC</vt:lpwstr>
  </property>
</Properties>
</file>