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725BB8-7E48-4D8B-82CC-6713BF384343}" v="2" dt="2025-02-05T11:39:29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Martin Flix" userId="442af515-746f-4be7-886d-f80eedca7713" providerId="ADAL" clId="{78725BB8-7E48-4D8B-82CC-6713BF384343}"/>
    <pc:docChg chg="custSel addSld modSld">
      <pc:chgData name="Marta Martin Flix" userId="442af515-746f-4be7-886d-f80eedca7713" providerId="ADAL" clId="{78725BB8-7E48-4D8B-82CC-6713BF384343}" dt="2025-02-05T11:39:37.458" v="32" actId="1076"/>
      <pc:docMkLst>
        <pc:docMk/>
      </pc:docMkLst>
      <pc:sldChg chg="addSp delSp modSp mod">
        <pc:chgData name="Marta Martin Flix" userId="442af515-746f-4be7-886d-f80eedca7713" providerId="ADAL" clId="{78725BB8-7E48-4D8B-82CC-6713BF384343}" dt="2025-02-05T11:39:37.458" v="32" actId="1076"/>
        <pc:sldMkLst>
          <pc:docMk/>
          <pc:sldMk cId="3709439596" sldId="256"/>
        </pc:sldMkLst>
        <pc:spChg chg="add mod">
          <ac:chgData name="Marta Martin Flix" userId="442af515-746f-4be7-886d-f80eedca7713" providerId="ADAL" clId="{78725BB8-7E48-4D8B-82CC-6713BF384343}" dt="2025-02-05T11:39:24.593" v="12" actId="1076"/>
          <ac:spMkLst>
            <pc:docMk/>
            <pc:sldMk cId="3709439596" sldId="256"/>
            <ac:spMk id="3" creationId="{4E8765F8-8659-A141-8D39-764A42DC476B}"/>
          </ac:spMkLst>
        </pc:spChg>
        <pc:spChg chg="add mod">
          <ac:chgData name="Marta Martin Flix" userId="442af515-746f-4be7-886d-f80eedca7713" providerId="ADAL" clId="{78725BB8-7E48-4D8B-82CC-6713BF384343}" dt="2025-02-05T11:39:37.458" v="32" actId="1076"/>
          <ac:spMkLst>
            <pc:docMk/>
            <pc:sldMk cId="3709439596" sldId="256"/>
            <ac:spMk id="7" creationId="{46EAA8DD-4C7B-3887-5B7E-BDB1B4C24161}"/>
          </ac:spMkLst>
        </pc:spChg>
        <pc:picChg chg="del">
          <ac:chgData name="Marta Martin Flix" userId="442af515-746f-4be7-886d-f80eedca7713" providerId="ADAL" clId="{78725BB8-7E48-4D8B-82CC-6713BF384343}" dt="2025-02-05T11:37:52.688" v="4" actId="478"/>
          <ac:picMkLst>
            <pc:docMk/>
            <pc:sldMk cId="3709439596" sldId="256"/>
            <ac:picMk id="5" creationId="{BB45C9B7-3DB8-F81D-0DB1-2B559B4083A8}"/>
          </ac:picMkLst>
        </pc:picChg>
        <pc:picChg chg="add mod">
          <ac:chgData name="Marta Martin Flix" userId="442af515-746f-4be7-886d-f80eedca7713" providerId="ADAL" clId="{78725BB8-7E48-4D8B-82CC-6713BF384343}" dt="2025-02-05T11:39:26.986" v="13" actId="1076"/>
          <ac:picMkLst>
            <pc:docMk/>
            <pc:sldMk cId="3709439596" sldId="256"/>
            <ac:picMk id="6" creationId="{F7CDA887-0220-353B-281E-D7AA2FB51807}"/>
          </ac:picMkLst>
        </pc:picChg>
      </pc:sldChg>
      <pc:sldChg chg="addSp modSp mod setBg">
        <pc:chgData name="Marta Martin Flix" userId="442af515-746f-4be7-886d-f80eedca7713" providerId="ADAL" clId="{78725BB8-7E48-4D8B-82CC-6713BF384343}" dt="2025-02-05T11:37:47.716" v="2" actId="1076"/>
        <pc:sldMkLst>
          <pc:docMk/>
          <pc:sldMk cId="2955822461" sldId="258"/>
        </pc:sldMkLst>
        <pc:spChg chg="add">
          <ac:chgData name="Marta Martin Flix" userId="442af515-746f-4be7-886d-f80eedca7713" providerId="ADAL" clId="{78725BB8-7E48-4D8B-82CC-6713BF384343}" dt="2025-02-05T11:37:22.105" v="0" actId="26606"/>
          <ac:spMkLst>
            <pc:docMk/>
            <pc:sldMk cId="2955822461" sldId="258"/>
            <ac:spMk id="11" creationId="{6680F1D3-7650-4307-A001-0163AD371D29}"/>
          </ac:spMkLst>
        </pc:spChg>
        <pc:picChg chg="mod">
          <ac:chgData name="Marta Martin Flix" userId="442af515-746f-4be7-886d-f80eedca7713" providerId="ADAL" clId="{78725BB8-7E48-4D8B-82CC-6713BF384343}" dt="2025-02-05T11:37:47.716" v="2" actId="1076"/>
          <ac:picMkLst>
            <pc:docMk/>
            <pc:sldMk cId="2955822461" sldId="258"/>
            <ac:picMk id="6" creationId="{BB6A8418-3AE9-E403-B64E-A5B14FF7D7BD}"/>
          </ac:picMkLst>
        </pc:picChg>
      </pc:sldChg>
      <pc:sldChg chg="add">
        <pc:chgData name="Marta Martin Flix" userId="442af515-746f-4be7-886d-f80eedca7713" providerId="ADAL" clId="{78725BB8-7E48-4D8B-82CC-6713BF384343}" dt="2025-02-05T11:37:50.334" v="3" actId="2890"/>
        <pc:sldMkLst>
          <pc:docMk/>
          <pc:sldMk cId="2925259495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BD5952B-4435-8CDD-4523-995C614EA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7C54AF93-E60E-1511-FA74-D92D2AF91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BAF0D57-BDC4-71A2-5F04-52D7A4E0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01B3-0A42-4C0D-B9E8-167F191C9E62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1E625B51-F2B6-3C02-E90A-96A8F471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FCC0875-0E94-50A7-76D6-DD449DA7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97B1-F0C6-470E-B414-3CFB73E5187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177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DCFE08A-F267-48F4-EB7B-1510D00CC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D4139DCF-96B5-FC7D-4133-65271FFBF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9BF7DE46-DB13-317A-7416-6DC7DD9B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01B3-0A42-4C0D-B9E8-167F191C9E62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CA3CFFE4-8CFC-3CC7-D331-93A44D42F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ADAC30E-052E-8FC5-8C0D-D980EB1A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97B1-F0C6-470E-B414-3CFB73E5187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87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D597878A-214A-D315-7192-703731A4C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38EC44BB-FEFF-BF6A-6FBF-B6F1F3F03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97E400D4-28C0-6B19-A840-912F19B8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01B3-0A42-4C0D-B9E8-167F191C9E62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CF75843E-DB27-A1EC-BC33-08C7EE8B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9858604-54BB-0E6C-EC6F-37BECFE4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97B1-F0C6-470E-B414-3CFB73E5187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18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DB860FC-537A-4522-01FF-67D44DA7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E82D9390-8C26-6D51-0243-A6BB627E8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7505CE8-A73D-B7BD-E090-F956E910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01B3-0A42-4C0D-B9E8-167F191C9E62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C244D54-7D4E-3547-80E4-F78B4944E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FEFD888-A0C6-7B8A-A6EB-C229DF85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97B1-F0C6-470E-B414-3CFB73E5187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600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B00508D-C639-1CC9-8BCB-F52520AED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4F3C4557-D052-7D44-0ABE-E950951CC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2FA3959E-18E1-88E8-60B1-4ADFB4639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01B3-0A42-4C0D-B9E8-167F191C9E62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1422726-9BC1-2112-E485-A6F58D1E6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DD65579-5125-D843-F813-EB6BFFFC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97B1-F0C6-470E-B414-3CFB73E5187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38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8CA4D63-042A-6786-1D30-8563ACAC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FBB2D02B-90C1-A59B-473D-6EEE246A3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B51854CC-0958-09EA-7FF6-C05353CCF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7181361-9796-3FC4-7F47-ADB10EFF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01B3-0A42-4C0D-B9E8-167F191C9E62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BEAD0BF4-96AE-DD77-D5F2-619CA9064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652AF791-46F4-BD84-3182-0D10C9B3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97B1-F0C6-470E-B414-3CFB73E5187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78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D72C2CF-935E-E273-1F5B-248495EF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7352337-DC43-A338-844E-B7B1E229C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39FAF764-CDB1-EF59-FFFE-455FD9572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E0480CFA-3FB8-6A78-219F-8F719E0A4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F38F460D-6970-31EA-5526-606197886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80BF2A6F-986A-9B3B-7BB1-7833B499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01B3-0A42-4C0D-B9E8-167F191C9E62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7FBD5B1A-70A3-C5BD-CE0A-06C4B5E6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A91327AE-71A4-03A4-E387-5B299F2EC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97B1-F0C6-470E-B414-3CFB73E5187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611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EB7B7AF-4A40-CB42-152F-75852C4BE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03E061B5-A30B-FEBC-F42A-765F8EAB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01B3-0A42-4C0D-B9E8-167F191C9E62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36A488C1-38A0-8EF9-0855-07007F32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1C6208CE-CF4A-6BE8-0F1D-57B4C40A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97B1-F0C6-470E-B414-3CFB73E5187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22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9185FED8-AA05-9160-9831-77CE9A9F9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01B3-0A42-4C0D-B9E8-167F191C9E62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87C49AD6-5052-D47A-D973-ACEC85C6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D572E8B3-211E-595A-4415-C1EEBFC8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97B1-F0C6-470E-B414-3CFB73E5187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83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9A6FE9C-8F7D-4E9C-40D0-D983B17A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875E2A64-A527-390C-AAE0-A7F9CD2AD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7FCD727C-D8D8-E982-D2B8-2E9F72DAE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6571488F-E168-63FD-05E6-B304ADB9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01B3-0A42-4C0D-B9E8-167F191C9E62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A4A744E6-588B-A831-1E02-460E4441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890161E4-55A1-D81D-3DA6-C72CCFE1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97B1-F0C6-470E-B414-3CFB73E5187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48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7B2BE8C-DE3F-A6EF-D19F-510BE2F78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B8025881-1806-F3A3-EB1E-A6F5577A6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F6DE896F-A536-7479-151B-9AD29C67B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A8AEC076-0B72-85BB-9F13-A023C3D0A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D01B3-0A42-4C0D-B9E8-167F191C9E62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B8D89C20-C3C3-27B1-15CB-CF2C1499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14277CD5-2BD0-C51F-1013-71025129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697B1-F0C6-470E-B414-3CFB73E5187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71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85A8C7E4-4D16-6F23-5C07-D2F56A276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380D32CD-284B-08EE-B6FA-D00D8F6B4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344439D5-5FB2-0A53-76B5-A72B724FF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9D01B3-0A42-4C0D-B9E8-167F191C9E62}" type="datetimeFigureOut">
              <a:rPr lang="es-ES" smtClean="0"/>
              <a:t>05/02/2025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10750E65-7C14-82BC-5254-82FD450D5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C9FEB7CD-3198-5ECA-781D-572C1865A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5697B1-F0C6-470E-B414-3CFB73E5187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80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formularis.uab.cat/web/deganat_ciencies/tallerautodefensafemenin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reDeText 2">
            <a:extLst>
              <a:ext uri="{FF2B5EF4-FFF2-40B4-BE49-F238E27FC236}">
                <a16:creationId xmlns:a16="http://schemas.microsoft.com/office/drawing/2014/main" id="{4E8765F8-8659-A141-8D39-764A42DC476B}"/>
              </a:ext>
            </a:extLst>
          </p:cNvPr>
          <p:cNvSpPr txBox="1"/>
          <p:nvPr/>
        </p:nvSpPr>
        <p:spPr>
          <a:xfrm>
            <a:off x="508371" y="511026"/>
            <a:ext cx="8354236" cy="4175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Aft>
                <a:spcPts val="800"/>
              </a:spcAft>
            </a:pPr>
            <a:r>
              <a:rPr lang="es-ES" sz="1800" b="1" i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4. TALLER D’AUTODEFENSA FEMENINA a </a:t>
            </a:r>
            <a:r>
              <a:rPr lang="es-ES" sz="1800" b="1" i="1" u="sng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càrrec</a:t>
            </a:r>
            <a:r>
              <a:rPr lang="es-ES" sz="1800" b="1" i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del club </a:t>
            </a:r>
            <a:r>
              <a:rPr lang="es-ES" sz="1800" b="1" i="1" u="sng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Món-Físic</a:t>
            </a:r>
            <a:r>
              <a:rPr lang="es-ES" sz="1800" b="1" i="1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</a:p>
          <a:p>
            <a:pPr algn="l" fontAlgn="base">
              <a:spcAft>
                <a:spcPts val="800"/>
              </a:spcAft>
            </a:pP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Aquest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taller proporciona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eines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pràctiques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i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útils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per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desenvolupar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-se en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diferents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situacions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intimidatòries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i també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ajuda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entendre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i a gestionar les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nostres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reaccions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i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emocions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davant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una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agressió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Tot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amb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l'objectiu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millorar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l'autoconfiança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i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prendre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consciència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les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nostres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capacitats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i de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tot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el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nostre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potencial.</a:t>
            </a:r>
            <a:b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b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s-ES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• ON: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SAF (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Servei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d’Actitivitat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Física)</a:t>
            </a:r>
            <a:b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es-ES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• QUAN: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dimecres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5 de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març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les 17 h a les 20 h.</a:t>
            </a:r>
          </a:p>
          <a:p>
            <a:pPr algn="l" fontAlgn="base">
              <a:spcAft>
                <a:spcPts val="800"/>
              </a:spcAft>
            </a:pPr>
            <a:r>
              <a:rPr lang="es-ES" sz="18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• INSCRIPCIONS: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 a través de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formulari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online,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actiu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a partir de l'11F.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Atenció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es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prioritzarà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l'assistència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d'alumnat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i personal de les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Facultats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de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Ciències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Biociències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i de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l’Escola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d’Enginyeria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Formulari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 </a:t>
            </a:r>
            <a:r>
              <a:rPr lang="es-ES" sz="1800" b="0" i="0" u="sng" dirty="0">
                <a:solidFill>
                  <a:srgbClr val="467886"/>
                </a:solidFill>
                <a:effectLst/>
                <a:latin typeface="Century Gothic" panose="020B0502020202020204" pitchFamily="34" charset="0"/>
                <a:hlinkClick r:id="rId2"/>
              </a:rPr>
              <a:t>https://eformularis.uab.cat/web/deganat_ciencies/tallerautodefensafemenina</a:t>
            </a:r>
            <a:endParaRPr lang="es-ES" sz="18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6" name="Imatge 5" descr="Imatge que conté patró, quadrat, Gràfics, píxel&#10;&#10;Descripció generada automàticament">
            <a:extLst>
              <a:ext uri="{FF2B5EF4-FFF2-40B4-BE49-F238E27FC236}">
                <a16:creationId xmlns:a16="http://schemas.microsoft.com/office/drawing/2014/main" id="{F7CDA887-0220-353B-281E-D7AA2FB51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75" y="3705224"/>
            <a:ext cx="2905125" cy="2905125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46EAA8DD-4C7B-3887-5B7E-BDB1B4C24161}"/>
              </a:ext>
            </a:extLst>
          </p:cNvPr>
          <p:cNvSpPr txBox="1"/>
          <p:nvPr/>
        </p:nvSpPr>
        <p:spPr>
          <a:xfrm>
            <a:off x="9096375" y="3244334"/>
            <a:ext cx="187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QR del formulari: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943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7235D-E237-BD0D-EE81-59754DA38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7979CEC2-72FF-56C4-9A21-72F86A8C2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448" y="604443"/>
            <a:ext cx="4925112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5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E9418-46BA-10A5-3D9F-BE72C9F5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>
            <a:extLst>
              <a:ext uri="{FF2B5EF4-FFF2-40B4-BE49-F238E27FC236}">
                <a16:creationId xmlns:a16="http://schemas.microsoft.com/office/drawing/2014/main" id="{51432C4C-6F42-D360-498B-8C19DA2392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8"/>
          <a:stretch/>
        </p:blipFill>
        <p:spPr>
          <a:xfrm>
            <a:off x="3686783" y="1242707"/>
            <a:ext cx="4857483" cy="43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7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924974-74A0-866D-BD77-46F2464DF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BB6A8418-3AE9-E403-B64E-A5B14FF7D7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4293" b="1"/>
          <a:stretch/>
        </p:blipFill>
        <p:spPr>
          <a:xfrm>
            <a:off x="1452257" y="451063"/>
            <a:ext cx="8801100" cy="5955873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5822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146</Words>
  <Application>Microsoft Office PowerPoint</Application>
  <PresentationFormat>Pantalla panoràmica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Century Gothic</vt:lpstr>
      <vt:lpstr>Tema de l'Office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Marta Martin Flix</dc:creator>
  <cp:lastModifiedBy>Marta Martin Flix</cp:lastModifiedBy>
  <cp:revision>1</cp:revision>
  <dcterms:created xsi:type="dcterms:W3CDTF">2025-02-05T11:26:31Z</dcterms:created>
  <dcterms:modified xsi:type="dcterms:W3CDTF">2025-02-05T11:39:46Z</dcterms:modified>
</cp:coreProperties>
</file>