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7" r:id="rId7"/>
    <p:sldId id="260" r:id="rId8"/>
    <p:sldId id="261" r:id="rId9"/>
    <p:sldId id="268" r:id="rId10"/>
    <p:sldId id="271" r:id="rId11"/>
    <p:sldId id="263" r:id="rId12"/>
    <p:sldId id="269" r:id="rId13"/>
    <p:sldId id="273" r:id="rId14"/>
    <p:sldId id="272" r:id="rId15"/>
    <p:sldId id="274" r:id="rId16"/>
    <p:sldId id="264" r:id="rId17"/>
    <p:sldId id="265" r:id="rId18"/>
    <p:sldId id="270" r:id="rId19"/>
  </p:sldIdLst>
  <p:sldSz cx="18288000" cy="10287000"/>
  <p:notesSz cx="6858000" cy="9144000"/>
  <p:embeddedFontLst>
    <p:embeddedFont>
      <p:font typeface="Helvetica World" panose="020B0604020202020204" charset="-128"/>
      <p:regular r:id="rId20"/>
    </p:embeddedFont>
    <p:embeddedFont>
      <p:font typeface="Helvetica World Bold" panose="020B0604020202020204" charset="-128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7" d="100"/>
          <a:sy n="37" d="100"/>
        </p:scale>
        <p:origin x="988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17960" cy="10287000"/>
          </a:xfrm>
          <a:custGeom>
            <a:avLst/>
            <a:gdLst/>
            <a:ahLst/>
            <a:cxnLst/>
            <a:rect l="l" t="t" r="r" b="b"/>
            <a:pathLst>
              <a:path w="18417960" h="10287000">
                <a:moveTo>
                  <a:pt x="0" y="0"/>
                </a:moveTo>
                <a:lnTo>
                  <a:pt x="18417960" y="0"/>
                </a:lnTo>
                <a:lnTo>
                  <a:pt x="184179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086" b="-31954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Freeform 3"/>
          <p:cNvSpPr/>
          <p:nvPr/>
        </p:nvSpPr>
        <p:spPr>
          <a:xfrm>
            <a:off x="1028700" y="7547815"/>
            <a:ext cx="4555221" cy="1710485"/>
          </a:xfrm>
          <a:custGeom>
            <a:avLst/>
            <a:gdLst/>
            <a:ahLst/>
            <a:cxnLst/>
            <a:rect l="l" t="t" r="r" b="b"/>
            <a:pathLst>
              <a:path w="4555221" h="1710485">
                <a:moveTo>
                  <a:pt x="0" y="0"/>
                </a:moveTo>
                <a:lnTo>
                  <a:pt x="4555221" y="0"/>
                </a:lnTo>
                <a:lnTo>
                  <a:pt x="4555221" y="1710485"/>
                </a:lnTo>
                <a:lnTo>
                  <a:pt x="0" y="17104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4" name="Freeform 4"/>
          <p:cNvSpPr/>
          <p:nvPr/>
        </p:nvSpPr>
        <p:spPr>
          <a:xfrm>
            <a:off x="10878943" y="7822720"/>
            <a:ext cx="6380357" cy="1435580"/>
          </a:xfrm>
          <a:custGeom>
            <a:avLst/>
            <a:gdLst/>
            <a:ahLst/>
            <a:cxnLst/>
            <a:rect l="l" t="t" r="r" b="b"/>
            <a:pathLst>
              <a:path w="6380357" h="1435580">
                <a:moveTo>
                  <a:pt x="0" y="0"/>
                </a:moveTo>
                <a:lnTo>
                  <a:pt x="6380357" y="0"/>
                </a:lnTo>
                <a:lnTo>
                  <a:pt x="6380357" y="1435580"/>
                </a:lnTo>
                <a:lnTo>
                  <a:pt x="0" y="14355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5" name="TextBox 5"/>
          <p:cNvSpPr txBox="1"/>
          <p:nvPr/>
        </p:nvSpPr>
        <p:spPr>
          <a:xfrm>
            <a:off x="5252210" y="3314700"/>
            <a:ext cx="7913539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CBE4E-C450-8DC3-C5F3-EA60A8CC3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CF9B9FA-64EE-6F6C-51EA-703883C2673E}"/>
              </a:ext>
            </a:extLst>
          </p:cNvPr>
          <p:cNvSpPr/>
          <p:nvPr/>
        </p:nvSpPr>
        <p:spPr>
          <a:xfrm>
            <a:off x="0" y="0"/>
            <a:ext cx="18417960" cy="10287000"/>
          </a:xfrm>
          <a:custGeom>
            <a:avLst/>
            <a:gdLst/>
            <a:ahLst/>
            <a:cxnLst/>
            <a:rect l="l" t="t" r="r" b="b"/>
            <a:pathLst>
              <a:path w="18417960" h="10287000">
                <a:moveTo>
                  <a:pt x="0" y="0"/>
                </a:moveTo>
                <a:lnTo>
                  <a:pt x="18417960" y="0"/>
                </a:lnTo>
                <a:lnTo>
                  <a:pt x="184179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086" b="-31954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A37460-C351-E1E3-E421-CD1113D6F61D}"/>
              </a:ext>
            </a:extLst>
          </p:cNvPr>
          <p:cNvGrpSpPr/>
          <p:nvPr/>
        </p:nvGrpSpPr>
        <p:grpSpPr>
          <a:xfrm>
            <a:off x="-22720" y="-34354"/>
            <a:ext cx="828129" cy="10321354"/>
            <a:chOff x="0" y="0"/>
            <a:chExt cx="218108" cy="2718381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B4A3F7B-3270-027F-9C31-C9C51EEC0269}"/>
                </a:ext>
              </a:extLst>
            </p:cNvPr>
            <p:cNvSpPr/>
            <p:nvPr/>
          </p:nvSpPr>
          <p:spPr>
            <a:xfrm>
              <a:off x="0" y="0"/>
              <a:ext cx="218108" cy="2718381"/>
            </a:xfrm>
            <a:custGeom>
              <a:avLst/>
              <a:gdLst/>
              <a:ahLst/>
              <a:cxnLst/>
              <a:rect l="l" t="t" r="r" b="b"/>
              <a:pathLst>
                <a:path w="218108" h="2718381">
                  <a:moveTo>
                    <a:pt x="0" y="0"/>
                  </a:moveTo>
                  <a:lnTo>
                    <a:pt x="218108" y="0"/>
                  </a:lnTo>
                  <a:lnTo>
                    <a:pt x="218108" y="2718381"/>
                  </a:lnTo>
                  <a:lnTo>
                    <a:pt x="0" y="2718381"/>
                  </a:lnTo>
                  <a:close/>
                </a:path>
              </a:pathLst>
            </a:custGeom>
            <a:solidFill>
              <a:srgbClr val="009639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A7A5E70-1AE2-565E-9769-DA42F6EA81D1}"/>
                </a:ext>
              </a:extLst>
            </p:cNvPr>
            <p:cNvSpPr txBox="1"/>
            <p:nvPr/>
          </p:nvSpPr>
          <p:spPr>
            <a:xfrm>
              <a:off x="0" y="-38100"/>
              <a:ext cx="218108" cy="27564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3">
            <a:extLst>
              <a:ext uri="{FF2B5EF4-FFF2-40B4-BE49-F238E27FC236}">
                <a16:creationId xmlns:a16="http://schemas.microsoft.com/office/drawing/2014/main" id="{B87B56C6-4731-827D-3B81-72C9FD6E18AA}"/>
              </a:ext>
            </a:extLst>
          </p:cNvPr>
          <p:cNvSpPr txBox="1"/>
          <p:nvPr/>
        </p:nvSpPr>
        <p:spPr>
          <a:xfrm>
            <a:off x="1219200" y="581859"/>
            <a:ext cx="1866900" cy="1541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7000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Title</a:t>
            </a:r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DFD3427B-62C7-FC43-EF97-E5C8DBFD0F4F}"/>
              </a:ext>
            </a:extLst>
          </p:cNvPr>
          <p:cNvSpPr/>
          <p:nvPr/>
        </p:nvSpPr>
        <p:spPr>
          <a:xfrm>
            <a:off x="805409" y="2119650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632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6" name="Group 6"/>
          <p:cNvGrpSpPr/>
          <p:nvPr/>
        </p:nvGrpSpPr>
        <p:grpSpPr>
          <a:xfrm>
            <a:off x="-22720" y="-34354"/>
            <a:ext cx="828129" cy="10321354"/>
            <a:chOff x="0" y="0"/>
            <a:chExt cx="218108" cy="271838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8108" cy="2718381"/>
            </a:xfrm>
            <a:custGeom>
              <a:avLst/>
              <a:gdLst/>
              <a:ahLst/>
              <a:cxnLst/>
              <a:rect l="l" t="t" r="r" b="b"/>
              <a:pathLst>
                <a:path w="218108" h="2718381">
                  <a:moveTo>
                    <a:pt x="0" y="0"/>
                  </a:moveTo>
                  <a:lnTo>
                    <a:pt x="218108" y="0"/>
                  </a:lnTo>
                  <a:lnTo>
                    <a:pt x="218108" y="2718381"/>
                  </a:lnTo>
                  <a:lnTo>
                    <a:pt x="0" y="2718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8108" cy="27564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3">
            <a:extLst>
              <a:ext uri="{FF2B5EF4-FFF2-40B4-BE49-F238E27FC236}">
                <a16:creationId xmlns:a16="http://schemas.microsoft.com/office/drawing/2014/main" id="{F6B8B4F4-D9AE-1436-6FFC-14B4BC093262}"/>
              </a:ext>
            </a:extLst>
          </p:cNvPr>
          <p:cNvSpPr txBox="1"/>
          <p:nvPr/>
        </p:nvSpPr>
        <p:spPr>
          <a:xfrm>
            <a:off x="1219200" y="581859"/>
            <a:ext cx="1866900" cy="1541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7000" b="1" dirty="0">
                <a:solidFill>
                  <a:schemeClr val="bg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Title</a:t>
            </a:r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D976EEB8-51AB-52FA-8728-6177BB57074E}"/>
              </a:ext>
            </a:extLst>
          </p:cNvPr>
          <p:cNvSpPr/>
          <p:nvPr/>
        </p:nvSpPr>
        <p:spPr>
          <a:xfrm>
            <a:off x="805409" y="2119650"/>
            <a:ext cx="6492240" cy="0"/>
          </a:xfrm>
          <a:prstGeom prst="line">
            <a:avLst/>
          </a:prstGeom>
          <a:ln w="38100" cap="flat">
            <a:solidFill>
              <a:schemeClr val="bg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00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AF77F0-0D43-EC95-0030-D0BCBF370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">
            <a:extLst>
              <a:ext uri="{FF2B5EF4-FFF2-40B4-BE49-F238E27FC236}">
                <a16:creationId xmlns:a16="http://schemas.microsoft.com/office/drawing/2014/main" id="{0507E001-76D0-F176-29F4-524BFADFD559}"/>
              </a:ext>
            </a:extLst>
          </p:cNvPr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BF21A61-DCB7-6DF9-F381-44441E14E3E4}"/>
              </a:ext>
            </a:extLst>
          </p:cNvPr>
          <p:cNvGrpSpPr/>
          <p:nvPr/>
        </p:nvGrpSpPr>
        <p:grpSpPr>
          <a:xfrm>
            <a:off x="-22720" y="-34354"/>
            <a:ext cx="828129" cy="10321354"/>
            <a:chOff x="0" y="0"/>
            <a:chExt cx="218108" cy="271838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C9240B4-A1D3-3B82-A957-661D26282F9A}"/>
                </a:ext>
              </a:extLst>
            </p:cNvPr>
            <p:cNvSpPr/>
            <p:nvPr/>
          </p:nvSpPr>
          <p:spPr>
            <a:xfrm>
              <a:off x="0" y="0"/>
              <a:ext cx="218108" cy="2718381"/>
            </a:xfrm>
            <a:custGeom>
              <a:avLst/>
              <a:gdLst/>
              <a:ahLst/>
              <a:cxnLst/>
              <a:rect l="l" t="t" r="r" b="b"/>
              <a:pathLst>
                <a:path w="218108" h="2718381">
                  <a:moveTo>
                    <a:pt x="0" y="0"/>
                  </a:moveTo>
                  <a:lnTo>
                    <a:pt x="218108" y="0"/>
                  </a:lnTo>
                  <a:lnTo>
                    <a:pt x="218108" y="2718381"/>
                  </a:lnTo>
                  <a:lnTo>
                    <a:pt x="0" y="2718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E62B9C0-A6F2-6898-E3C7-086C97511A0A}"/>
                </a:ext>
              </a:extLst>
            </p:cNvPr>
            <p:cNvSpPr txBox="1"/>
            <p:nvPr/>
          </p:nvSpPr>
          <p:spPr>
            <a:xfrm>
              <a:off x="0" y="-38100"/>
              <a:ext cx="218108" cy="27564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3">
            <a:extLst>
              <a:ext uri="{FF2B5EF4-FFF2-40B4-BE49-F238E27FC236}">
                <a16:creationId xmlns:a16="http://schemas.microsoft.com/office/drawing/2014/main" id="{92E05AF5-217D-86A2-E08E-68C2452BC600}"/>
              </a:ext>
            </a:extLst>
          </p:cNvPr>
          <p:cNvSpPr txBox="1"/>
          <p:nvPr/>
        </p:nvSpPr>
        <p:spPr>
          <a:xfrm>
            <a:off x="1219200" y="581859"/>
            <a:ext cx="1866900" cy="15413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7000" b="1" dirty="0">
                <a:solidFill>
                  <a:schemeClr val="bg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Title</a:t>
            </a:r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58941DBD-7A4D-28C7-246C-7551ABB35C6D}"/>
              </a:ext>
            </a:extLst>
          </p:cNvPr>
          <p:cNvSpPr/>
          <p:nvPr/>
        </p:nvSpPr>
        <p:spPr>
          <a:xfrm>
            <a:off x="805409" y="2119650"/>
            <a:ext cx="6492240" cy="0"/>
          </a:xfrm>
          <a:prstGeom prst="line">
            <a:avLst/>
          </a:prstGeom>
          <a:ln w="38100" cap="flat">
            <a:solidFill>
              <a:schemeClr val="bg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76993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82CD3-E539-DB90-A7C4-0292A6B35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B89AA8-9DC5-BCAA-1AE0-D3E7F2CB6753}"/>
              </a:ext>
            </a:extLst>
          </p:cNvPr>
          <p:cNvSpPr/>
          <p:nvPr/>
        </p:nvSpPr>
        <p:spPr>
          <a:xfrm>
            <a:off x="0" y="0"/>
            <a:ext cx="18417960" cy="10287000"/>
          </a:xfrm>
          <a:custGeom>
            <a:avLst/>
            <a:gdLst/>
            <a:ahLst/>
            <a:cxnLst/>
            <a:rect l="l" t="t" r="r" b="b"/>
            <a:pathLst>
              <a:path w="18417960" h="10287000">
                <a:moveTo>
                  <a:pt x="0" y="0"/>
                </a:moveTo>
                <a:lnTo>
                  <a:pt x="18417960" y="0"/>
                </a:lnTo>
                <a:lnTo>
                  <a:pt x="184179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086" b="-31954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8B27561-1624-4D6F-4E72-912E38512AA0}"/>
              </a:ext>
            </a:extLst>
          </p:cNvPr>
          <p:cNvGrpSpPr/>
          <p:nvPr/>
        </p:nvGrpSpPr>
        <p:grpSpPr>
          <a:xfrm>
            <a:off x="-22720" y="-34354"/>
            <a:ext cx="828129" cy="10321354"/>
            <a:chOff x="0" y="0"/>
            <a:chExt cx="218108" cy="2718381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A6F9DB6-E3D9-2F6E-9F1D-31D4E945A175}"/>
                </a:ext>
              </a:extLst>
            </p:cNvPr>
            <p:cNvSpPr/>
            <p:nvPr/>
          </p:nvSpPr>
          <p:spPr>
            <a:xfrm>
              <a:off x="0" y="0"/>
              <a:ext cx="218108" cy="2718381"/>
            </a:xfrm>
            <a:custGeom>
              <a:avLst/>
              <a:gdLst/>
              <a:ahLst/>
              <a:cxnLst/>
              <a:rect l="l" t="t" r="r" b="b"/>
              <a:pathLst>
                <a:path w="218108" h="2718381">
                  <a:moveTo>
                    <a:pt x="0" y="0"/>
                  </a:moveTo>
                  <a:lnTo>
                    <a:pt x="218108" y="0"/>
                  </a:lnTo>
                  <a:lnTo>
                    <a:pt x="218108" y="2718381"/>
                  </a:lnTo>
                  <a:lnTo>
                    <a:pt x="0" y="2718381"/>
                  </a:lnTo>
                  <a:close/>
                </a:path>
              </a:pathLst>
            </a:custGeom>
            <a:solidFill>
              <a:srgbClr val="009639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EBD4A82-BB62-F04E-0A40-1625EFF4EBDF}"/>
                </a:ext>
              </a:extLst>
            </p:cNvPr>
            <p:cNvSpPr txBox="1"/>
            <p:nvPr/>
          </p:nvSpPr>
          <p:spPr>
            <a:xfrm>
              <a:off x="0" y="-38100"/>
              <a:ext cx="218108" cy="27564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31603912-A735-C14B-BCF2-000E109A8ADA}"/>
              </a:ext>
            </a:extLst>
          </p:cNvPr>
          <p:cNvGrpSpPr/>
          <p:nvPr/>
        </p:nvGrpSpPr>
        <p:grpSpPr>
          <a:xfrm>
            <a:off x="16837129" y="8836129"/>
            <a:ext cx="844342" cy="844342"/>
            <a:chOff x="0" y="0"/>
            <a:chExt cx="1125789" cy="112578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2522C71-AFBF-2C71-61DB-1B86DBC68691}"/>
                </a:ext>
              </a:extLst>
            </p:cNvPr>
            <p:cNvSpPr/>
            <p:nvPr/>
          </p:nvSpPr>
          <p:spPr>
            <a:xfrm>
              <a:off x="0" y="0"/>
              <a:ext cx="1125789" cy="1125789"/>
            </a:xfrm>
            <a:custGeom>
              <a:avLst/>
              <a:gdLst/>
              <a:ahLst/>
              <a:cxnLst/>
              <a:rect l="l" t="t" r="r" b="b"/>
              <a:pathLst>
                <a:path w="1125789" h="1125789">
                  <a:moveTo>
                    <a:pt x="0" y="0"/>
                  </a:moveTo>
                  <a:lnTo>
                    <a:pt x="1125789" y="0"/>
                  </a:lnTo>
                  <a:lnTo>
                    <a:pt x="1125789" y="1125789"/>
                  </a:lnTo>
                  <a:lnTo>
                    <a:pt x="0" y="112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10DE8E5-B4B1-9D40-AB0D-D9A0567F2776}"/>
                </a:ext>
              </a:extLst>
            </p:cNvPr>
            <p:cNvSpPr txBox="1"/>
            <p:nvPr/>
          </p:nvSpPr>
          <p:spPr>
            <a:xfrm>
              <a:off x="421077" y="202988"/>
              <a:ext cx="283635" cy="662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15"/>
                </a:lnSpc>
              </a:pPr>
              <a:r>
                <a:rPr lang="en-US" sz="3011">
                  <a:solidFill>
                    <a:srgbClr val="FFFFF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6560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3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19FDB8-EC92-1FD2-3B32-32EC37591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6AE01E3-767E-F855-34EB-61F09EB11AF0}"/>
              </a:ext>
            </a:extLst>
          </p:cNvPr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C89DA131-E2DE-33FB-B0FE-711FE0B98637}"/>
              </a:ext>
            </a:extLst>
          </p:cNvPr>
          <p:cNvGrpSpPr/>
          <p:nvPr/>
        </p:nvGrpSpPr>
        <p:grpSpPr>
          <a:xfrm>
            <a:off x="16837129" y="8836129"/>
            <a:ext cx="844342" cy="844342"/>
            <a:chOff x="0" y="0"/>
            <a:chExt cx="1125789" cy="11257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B04C438-AA39-45A3-C129-115DAC04DD81}"/>
                </a:ext>
              </a:extLst>
            </p:cNvPr>
            <p:cNvSpPr/>
            <p:nvPr/>
          </p:nvSpPr>
          <p:spPr>
            <a:xfrm>
              <a:off x="0" y="0"/>
              <a:ext cx="1125789" cy="1125789"/>
            </a:xfrm>
            <a:custGeom>
              <a:avLst/>
              <a:gdLst/>
              <a:ahLst/>
              <a:cxnLst/>
              <a:rect l="l" t="t" r="r" b="b"/>
              <a:pathLst>
                <a:path w="1125789" h="1125789">
                  <a:moveTo>
                    <a:pt x="0" y="0"/>
                  </a:moveTo>
                  <a:lnTo>
                    <a:pt x="1125789" y="0"/>
                  </a:lnTo>
                  <a:lnTo>
                    <a:pt x="1125789" y="1125789"/>
                  </a:lnTo>
                  <a:lnTo>
                    <a:pt x="0" y="112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4A210E29-F5A4-C1C1-1FD3-B3E5268D677A}"/>
                </a:ext>
              </a:extLst>
            </p:cNvPr>
            <p:cNvSpPr txBox="1"/>
            <p:nvPr/>
          </p:nvSpPr>
          <p:spPr>
            <a:xfrm>
              <a:off x="421077" y="202988"/>
              <a:ext cx="283635" cy="662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15"/>
                </a:lnSpc>
              </a:pPr>
              <a:r>
                <a:rPr lang="en-US" sz="3011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1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A39F3E51-BB03-4E99-9610-01D265CEDCC1}"/>
              </a:ext>
            </a:extLst>
          </p:cNvPr>
          <p:cNvGrpSpPr/>
          <p:nvPr/>
        </p:nvGrpSpPr>
        <p:grpSpPr>
          <a:xfrm>
            <a:off x="-22720" y="-34354"/>
            <a:ext cx="828129" cy="10321354"/>
            <a:chOff x="0" y="0"/>
            <a:chExt cx="218108" cy="271838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1ECB6F9-BCF7-430A-5FAA-90994DBDFCC9}"/>
                </a:ext>
              </a:extLst>
            </p:cNvPr>
            <p:cNvSpPr/>
            <p:nvPr/>
          </p:nvSpPr>
          <p:spPr>
            <a:xfrm>
              <a:off x="0" y="0"/>
              <a:ext cx="218108" cy="2718381"/>
            </a:xfrm>
            <a:custGeom>
              <a:avLst/>
              <a:gdLst/>
              <a:ahLst/>
              <a:cxnLst/>
              <a:rect l="l" t="t" r="r" b="b"/>
              <a:pathLst>
                <a:path w="218108" h="2718381">
                  <a:moveTo>
                    <a:pt x="0" y="0"/>
                  </a:moveTo>
                  <a:lnTo>
                    <a:pt x="218108" y="0"/>
                  </a:lnTo>
                  <a:lnTo>
                    <a:pt x="218108" y="2718381"/>
                  </a:lnTo>
                  <a:lnTo>
                    <a:pt x="0" y="2718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9F835B6A-0F95-0778-3A27-BD22E0954AFA}"/>
                </a:ext>
              </a:extLst>
            </p:cNvPr>
            <p:cNvSpPr txBox="1"/>
            <p:nvPr/>
          </p:nvSpPr>
          <p:spPr>
            <a:xfrm>
              <a:off x="0" y="-38100"/>
              <a:ext cx="218108" cy="27564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578327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00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98FCE7-C067-31EF-BD2A-C136732D3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1C139A92-850F-49A7-D774-C4F5CA616B9A}"/>
              </a:ext>
            </a:extLst>
          </p:cNvPr>
          <p:cNvGrpSpPr/>
          <p:nvPr/>
        </p:nvGrpSpPr>
        <p:grpSpPr>
          <a:xfrm>
            <a:off x="16837129" y="8836129"/>
            <a:ext cx="844342" cy="844342"/>
            <a:chOff x="0" y="0"/>
            <a:chExt cx="1125789" cy="112578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4D4950B-1EBF-7E09-2A05-25134F9E7F77}"/>
                </a:ext>
              </a:extLst>
            </p:cNvPr>
            <p:cNvSpPr/>
            <p:nvPr/>
          </p:nvSpPr>
          <p:spPr>
            <a:xfrm>
              <a:off x="0" y="0"/>
              <a:ext cx="1125789" cy="1125789"/>
            </a:xfrm>
            <a:custGeom>
              <a:avLst/>
              <a:gdLst/>
              <a:ahLst/>
              <a:cxnLst/>
              <a:rect l="l" t="t" r="r" b="b"/>
              <a:pathLst>
                <a:path w="1125789" h="1125789">
                  <a:moveTo>
                    <a:pt x="0" y="0"/>
                  </a:moveTo>
                  <a:lnTo>
                    <a:pt x="1125789" y="0"/>
                  </a:lnTo>
                  <a:lnTo>
                    <a:pt x="1125789" y="1125789"/>
                  </a:lnTo>
                  <a:lnTo>
                    <a:pt x="0" y="112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1E36254-140A-A510-0B0D-FE2733840A85}"/>
                </a:ext>
              </a:extLst>
            </p:cNvPr>
            <p:cNvSpPr txBox="1"/>
            <p:nvPr/>
          </p:nvSpPr>
          <p:spPr>
            <a:xfrm>
              <a:off x="421077" y="202988"/>
              <a:ext cx="283635" cy="6626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15"/>
                </a:lnSpc>
              </a:pPr>
              <a:r>
                <a:rPr lang="en-US" sz="3011">
                  <a:solidFill>
                    <a:srgbClr val="000000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1</a:t>
              </a: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03678E49-3F26-B690-7488-4AC51F0B49A8}"/>
              </a:ext>
            </a:extLst>
          </p:cNvPr>
          <p:cNvGrpSpPr/>
          <p:nvPr/>
        </p:nvGrpSpPr>
        <p:grpSpPr>
          <a:xfrm>
            <a:off x="-22720" y="-34354"/>
            <a:ext cx="828129" cy="10321354"/>
            <a:chOff x="0" y="0"/>
            <a:chExt cx="218108" cy="2718381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5B82430-5D2C-F8EA-6FE1-FDC52504D957}"/>
                </a:ext>
              </a:extLst>
            </p:cNvPr>
            <p:cNvSpPr/>
            <p:nvPr/>
          </p:nvSpPr>
          <p:spPr>
            <a:xfrm>
              <a:off x="0" y="0"/>
              <a:ext cx="218108" cy="2718381"/>
            </a:xfrm>
            <a:custGeom>
              <a:avLst/>
              <a:gdLst/>
              <a:ahLst/>
              <a:cxnLst/>
              <a:rect l="l" t="t" r="r" b="b"/>
              <a:pathLst>
                <a:path w="218108" h="2718381">
                  <a:moveTo>
                    <a:pt x="0" y="0"/>
                  </a:moveTo>
                  <a:lnTo>
                    <a:pt x="218108" y="0"/>
                  </a:lnTo>
                  <a:lnTo>
                    <a:pt x="218108" y="2718381"/>
                  </a:lnTo>
                  <a:lnTo>
                    <a:pt x="0" y="2718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021B0A4A-F6D2-A97F-C2E2-6A2F9022EEFD}"/>
                </a:ext>
              </a:extLst>
            </p:cNvPr>
            <p:cNvSpPr txBox="1"/>
            <p:nvPr/>
          </p:nvSpPr>
          <p:spPr>
            <a:xfrm>
              <a:off x="0" y="-38100"/>
              <a:ext cx="218108" cy="27564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2">
            <a:extLst>
              <a:ext uri="{FF2B5EF4-FFF2-40B4-BE49-F238E27FC236}">
                <a16:creationId xmlns:a16="http://schemas.microsoft.com/office/drawing/2014/main" id="{8365747D-2AFB-9383-31CB-1AA613F66BBA}"/>
              </a:ext>
            </a:extLst>
          </p:cNvPr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97838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8629650" y="628650"/>
            <a:ext cx="1028700" cy="18288000"/>
            <a:chOff x="0" y="0"/>
            <a:chExt cx="270933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4816592"/>
            </a:xfrm>
            <a:custGeom>
              <a:avLst/>
              <a:gdLst/>
              <a:ahLst/>
              <a:cxnLst/>
              <a:rect l="l" t="t" r="r" b="b"/>
              <a:pathLst>
                <a:path w="270933" h="4816592">
                  <a:moveTo>
                    <a:pt x="0" y="0"/>
                  </a:moveTo>
                  <a:lnTo>
                    <a:pt x="270933" y="0"/>
                  </a:lnTo>
                  <a:lnTo>
                    <a:pt x="270933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009639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492508" y="9538461"/>
            <a:ext cx="2766792" cy="468378"/>
          </a:xfrm>
          <a:custGeom>
            <a:avLst/>
            <a:gdLst/>
            <a:ahLst/>
            <a:cxnLst/>
            <a:rect l="l" t="t" r="r" b="b"/>
            <a:pathLst>
              <a:path w="2766792" h="468378">
                <a:moveTo>
                  <a:pt x="0" y="0"/>
                </a:moveTo>
                <a:lnTo>
                  <a:pt x="2766792" y="0"/>
                </a:lnTo>
                <a:lnTo>
                  <a:pt x="2766792" y="468378"/>
                </a:lnTo>
                <a:lnTo>
                  <a:pt x="0" y="4683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8629650" y="628650"/>
            <a:ext cx="1028700" cy="18288000"/>
            <a:chOff x="0" y="0"/>
            <a:chExt cx="270933" cy="481659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" cy="4816592"/>
            </a:xfrm>
            <a:custGeom>
              <a:avLst/>
              <a:gdLst/>
              <a:ahLst/>
              <a:cxnLst/>
              <a:rect l="l" t="t" r="r" b="b"/>
              <a:pathLst>
                <a:path w="270933" h="4816592">
                  <a:moveTo>
                    <a:pt x="0" y="0"/>
                  </a:moveTo>
                  <a:lnTo>
                    <a:pt x="270933" y="0"/>
                  </a:lnTo>
                  <a:lnTo>
                    <a:pt x="270933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0933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420643" y="9557961"/>
            <a:ext cx="2838657" cy="448878"/>
          </a:xfrm>
          <a:custGeom>
            <a:avLst/>
            <a:gdLst/>
            <a:ahLst/>
            <a:cxnLst/>
            <a:rect l="l" t="t" r="r" b="b"/>
            <a:pathLst>
              <a:path w="2838657" h="448878">
                <a:moveTo>
                  <a:pt x="0" y="0"/>
                </a:moveTo>
                <a:lnTo>
                  <a:pt x="2838657" y="0"/>
                </a:lnTo>
                <a:lnTo>
                  <a:pt x="2838657" y="448878"/>
                </a:lnTo>
                <a:lnTo>
                  <a:pt x="0" y="448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344"/>
            </a:stretch>
          </a:blipFill>
        </p:spPr>
        <p:txBody>
          <a:bodyPr/>
          <a:lstStyle/>
          <a:p>
            <a:endParaRPr lang="ca-E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00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E146F1-AA6E-3EBA-B73E-0D8E077AF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51703ED-1372-8DF4-EA6A-3485B0167684}"/>
              </a:ext>
            </a:extLst>
          </p:cNvPr>
          <p:cNvGrpSpPr/>
          <p:nvPr/>
        </p:nvGrpSpPr>
        <p:grpSpPr>
          <a:xfrm rot="5400000">
            <a:off x="8629650" y="628650"/>
            <a:ext cx="1028700" cy="18288000"/>
            <a:chOff x="0" y="0"/>
            <a:chExt cx="270933" cy="481659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1CFA9AF-522B-D7F4-0AA0-A970FEC41610}"/>
                </a:ext>
              </a:extLst>
            </p:cNvPr>
            <p:cNvSpPr/>
            <p:nvPr/>
          </p:nvSpPr>
          <p:spPr>
            <a:xfrm>
              <a:off x="0" y="0"/>
              <a:ext cx="270933" cy="4816592"/>
            </a:xfrm>
            <a:custGeom>
              <a:avLst/>
              <a:gdLst/>
              <a:ahLst/>
              <a:cxnLst/>
              <a:rect l="l" t="t" r="r" b="b"/>
              <a:pathLst>
                <a:path w="270933" h="4816592">
                  <a:moveTo>
                    <a:pt x="0" y="0"/>
                  </a:moveTo>
                  <a:lnTo>
                    <a:pt x="270933" y="0"/>
                  </a:lnTo>
                  <a:lnTo>
                    <a:pt x="270933" y="4816592"/>
                  </a:lnTo>
                  <a:lnTo>
                    <a:pt x="0" y="4816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DEA1B51-7286-AC65-A053-BA948729DAB9}"/>
                </a:ext>
              </a:extLst>
            </p:cNvPr>
            <p:cNvSpPr txBox="1"/>
            <p:nvPr/>
          </p:nvSpPr>
          <p:spPr>
            <a:xfrm>
              <a:off x="0" y="-38100"/>
              <a:ext cx="270933" cy="48546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8F97DBC3-2784-594B-BF84-0052D5DFF8BE}"/>
              </a:ext>
            </a:extLst>
          </p:cNvPr>
          <p:cNvSpPr/>
          <p:nvPr/>
        </p:nvSpPr>
        <p:spPr>
          <a:xfrm>
            <a:off x="14420643" y="9557961"/>
            <a:ext cx="2838657" cy="448878"/>
          </a:xfrm>
          <a:custGeom>
            <a:avLst/>
            <a:gdLst/>
            <a:ahLst/>
            <a:cxnLst/>
            <a:rect l="l" t="t" r="r" b="b"/>
            <a:pathLst>
              <a:path w="2838657" h="448878">
                <a:moveTo>
                  <a:pt x="0" y="0"/>
                </a:moveTo>
                <a:lnTo>
                  <a:pt x="2838657" y="0"/>
                </a:lnTo>
                <a:lnTo>
                  <a:pt x="2838657" y="448878"/>
                </a:lnTo>
                <a:lnTo>
                  <a:pt x="0" y="448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344"/>
            </a:stretch>
          </a:blipFill>
        </p:spPr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45544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4" name="Freeform 4"/>
          <p:cNvSpPr/>
          <p:nvPr/>
        </p:nvSpPr>
        <p:spPr>
          <a:xfrm>
            <a:off x="10878943" y="7822720"/>
            <a:ext cx="6380357" cy="1435580"/>
          </a:xfrm>
          <a:custGeom>
            <a:avLst/>
            <a:gdLst/>
            <a:ahLst/>
            <a:cxnLst/>
            <a:rect l="l" t="t" r="r" b="b"/>
            <a:pathLst>
              <a:path w="6380357" h="1435580">
                <a:moveTo>
                  <a:pt x="0" y="0"/>
                </a:moveTo>
                <a:lnTo>
                  <a:pt x="6380357" y="0"/>
                </a:lnTo>
                <a:lnTo>
                  <a:pt x="6380357" y="1435580"/>
                </a:lnTo>
                <a:lnTo>
                  <a:pt x="0" y="14355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5" name="Freeform 5"/>
          <p:cNvSpPr/>
          <p:nvPr/>
        </p:nvSpPr>
        <p:spPr>
          <a:xfrm>
            <a:off x="1028700" y="7547815"/>
            <a:ext cx="4555221" cy="1710485"/>
          </a:xfrm>
          <a:custGeom>
            <a:avLst/>
            <a:gdLst/>
            <a:ahLst/>
            <a:cxnLst/>
            <a:rect l="l" t="t" r="r" b="b"/>
            <a:pathLst>
              <a:path w="4555221" h="1710485">
                <a:moveTo>
                  <a:pt x="0" y="0"/>
                </a:moveTo>
                <a:lnTo>
                  <a:pt x="4555221" y="0"/>
                </a:lnTo>
                <a:lnTo>
                  <a:pt x="4555221" y="1710485"/>
                </a:lnTo>
                <a:lnTo>
                  <a:pt x="0" y="17104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6" r="-66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4CB6A7D0-CCAE-FAF7-42DE-25493BC49AFE}"/>
              </a:ext>
            </a:extLst>
          </p:cNvPr>
          <p:cNvSpPr txBox="1"/>
          <p:nvPr/>
        </p:nvSpPr>
        <p:spPr>
          <a:xfrm>
            <a:off x="5252210" y="3314700"/>
            <a:ext cx="7913539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chemeClr val="bg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Presentation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00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EE2784-CD33-5BBF-A780-923A94C4C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>
            <a:extLst>
              <a:ext uri="{FF2B5EF4-FFF2-40B4-BE49-F238E27FC236}">
                <a16:creationId xmlns:a16="http://schemas.microsoft.com/office/drawing/2014/main" id="{0AF52B54-F9EC-7542-5DF7-9B69ADAA051D}"/>
              </a:ext>
            </a:extLst>
          </p:cNvPr>
          <p:cNvSpPr/>
          <p:nvPr/>
        </p:nvSpPr>
        <p:spPr>
          <a:xfrm>
            <a:off x="10878943" y="7822720"/>
            <a:ext cx="6380357" cy="1435580"/>
          </a:xfrm>
          <a:custGeom>
            <a:avLst/>
            <a:gdLst/>
            <a:ahLst/>
            <a:cxnLst/>
            <a:rect l="l" t="t" r="r" b="b"/>
            <a:pathLst>
              <a:path w="6380357" h="1435580">
                <a:moveTo>
                  <a:pt x="0" y="0"/>
                </a:moveTo>
                <a:lnTo>
                  <a:pt x="6380357" y="0"/>
                </a:lnTo>
                <a:lnTo>
                  <a:pt x="6380357" y="1435580"/>
                </a:lnTo>
                <a:lnTo>
                  <a:pt x="0" y="14355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E9AF91A-91DD-B447-323A-06F729FE4B6C}"/>
              </a:ext>
            </a:extLst>
          </p:cNvPr>
          <p:cNvSpPr/>
          <p:nvPr/>
        </p:nvSpPr>
        <p:spPr>
          <a:xfrm>
            <a:off x="1028700" y="7547815"/>
            <a:ext cx="4555221" cy="1710485"/>
          </a:xfrm>
          <a:custGeom>
            <a:avLst/>
            <a:gdLst/>
            <a:ahLst/>
            <a:cxnLst/>
            <a:rect l="l" t="t" r="r" b="b"/>
            <a:pathLst>
              <a:path w="4555221" h="1710485">
                <a:moveTo>
                  <a:pt x="0" y="0"/>
                </a:moveTo>
                <a:lnTo>
                  <a:pt x="4555221" y="0"/>
                </a:lnTo>
                <a:lnTo>
                  <a:pt x="4555221" y="1710485"/>
                </a:lnTo>
                <a:lnTo>
                  <a:pt x="0" y="17104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6" r="-66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44218380-8AB2-47FA-89AC-277791C70F9B}"/>
              </a:ext>
            </a:extLst>
          </p:cNvPr>
          <p:cNvSpPr txBox="1"/>
          <p:nvPr/>
        </p:nvSpPr>
        <p:spPr>
          <a:xfrm>
            <a:off x="5252210" y="3314700"/>
            <a:ext cx="7913539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chemeClr val="bg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Presentation</a:t>
            </a:r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A0355553-082F-2926-4F81-FD509ED62A3E}"/>
              </a:ext>
            </a:extLst>
          </p:cNvPr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0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11434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17960" cy="10287000"/>
          </a:xfrm>
          <a:custGeom>
            <a:avLst/>
            <a:gdLst/>
            <a:ahLst/>
            <a:cxnLst/>
            <a:rect l="l" t="t" r="r" b="b"/>
            <a:pathLst>
              <a:path w="18417960" h="10287000">
                <a:moveTo>
                  <a:pt x="0" y="0"/>
                </a:moveTo>
                <a:lnTo>
                  <a:pt x="18417960" y="0"/>
                </a:lnTo>
                <a:lnTo>
                  <a:pt x="184179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086" b="-31954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TextBox 3"/>
          <p:cNvSpPr txBox="1"/>
          <p:nvPr/>
        </p:nvSpPr>
        <p:spPr>
          <a:xfrm>
            <a:off x="1028700" y="4124325"/>
            <a:ext cx="2781300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Title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A2FC2178-DB5E-E34B-05CB-AD45DBE4547C}"/>
              </a:ext>
            </a:extLst>
          </p:cNvPr>
          <p:cNvSpPr txBox="1"/>
          <p:nvPr/>
        </p:nvSpPr>
        <p:spPr>
          <a:xfrm>
            <a:off x="1028700" y="4124325"/>
            <a:ext cx="2781300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chemeClr val="bg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Title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00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161F52-2827-FFEE-5F45-E604E4573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D4839F0-0E61-5868-B564-7A6E6231FDD2}"/>
              </a:ext>
            </a:extLst>
          </p:cNvPr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652477BA-C1FF-81A1-6C67-A37A4E277321}"/>
              </a:ext>
            </a:extLst>
          </p:cNvPr>
          <p:cNvSpPr txBox="1"/>
          <p:nvPr/>
        </p:nvSpPr>
        <p:spPr>
          <a:xfrm>
            <a:off x="1028700" y="4124325"/>
            <a:ext cx="2781300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chemeClr val="bg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83986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17960" cy="10287000"/>
          </a:xfrm>
          <a:custGeom>
            <a:avLst/>
            <a:gdLst/>
            <a:ahLst/>
            <a:cxnLst/>
            <a:rect l="l" t="t" r="r" b="b"/>
            <a:pathLst>
              <a:path w="18417960" h="10287000">
                <a:moveTo>
                  <a:pt x="0" y="0"/>
                </a:moveTo>
                <a:lnTo>
                  <a:pt x="18417960" y="0"/>
                </a:lnTo>
                <a:lnTo>
                  <a:pt x="1841796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086" b="-31954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TextBox 3"/>
          <p:cNvSpPr txBox="1"/>
          <p:nvPr/>
        </p:nvSpPr>
        <p:spPr>
          <a:xfrm>
            <a:off x="1028700" y="838200"/>
            <a:ext cx="2705100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Title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2705101"/>
            <a:ext cx="649224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6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4" name="AutoShape 4"/>
          <p:cNvSpPr/>
          <p:nvPr/>
        </p:nvSpPr>
        <p:spPr>
          <a:xfrm>
            <a:off x="1028700" y="2705101"/>
            <a:ext cx="6492240" cy="0"/>
          </a:xfrm>
          <a:prstGeom prst="line">
            <a:avLst/>
          </a:prstGeom>
          <a:ln w="38100" cap="flat">
            <a:solidFill>
              <a:schemeClr val="bg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5296FFED-49D4-EB34-EA62-D8E5F8E65570}"/>
              </a:ext>
            </a:extLst>
          </p:cNvPr>
          <p:cNvSpPr txBox="1"/>
          <p:nvPr/>
        </p:nvSpPr>
        <p:spPr>
          <a:xfrm>
            <a:off x="1028700" y="838200"/>
            <a:ext cx="2705100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chemeClr val="bg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Title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00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53759D-C5F9-87CB-EDA6-4A6E7C9DF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>
            <a:extLst>
              <a:ext uri="{FF2B5EF4-FFF2-40B4-BE49-F238E27FC236}">
                <a16:creationId xmlns:a16="http://schemas.microsoft.com/office/drawing/2014/main" id="{D5DDFE66-5802-3C32-BA93-609B1E4C8FB6}"/>
              </a:ext>
            </a:extLst>
          </p:cNvPr>
          <p:cNvSpPr/>
          <p:nvPr/>
        </p:nvSpPr>
        <p:spPr>
          <a:xfrm>
            <a:off x="0" y="0"/>
            <a:ext cx="18288000" cy="10214413"/>
          </a:xfrm>
          <a:custGeom>
            <a:avLst/>
            <a:gdLst/>
            <a:ahLst/>
            <a:cxnLst/>
            <a:rect l="l" t="t" r="r" b="b"/>
            <a:pathLst>
              <a:path w="18288000" h="10214413">
                <a:moveTo>
                  <a:pt x="0" y="0"/>
                </a:moveTo>
                <a:lnTo>
                  <a:pt x="18288000" y="0"/>
                </a:lnTo>
                <a:lnTo>
                  <a:pt x="18288000" y="10214413"/>
                </a:lnTo>
                <a:lnTo>
                  <a:pt x="0" y="10214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0000"/>
            </a:blip>
            <a:stretch>
              <a:fillRect t="-47852" b="-3118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4" name="AutoShape 4">
            <a:extLst>
              <a:ext uri="{FF2B5EF4-FFF2-40B4-BE49-F238E27FC236}">
                <a16:creationId xmlns:a16="http://schemas.microsoft.com/office/drawing/2014/main" id="{84215EB1-CA69-8E15-ABEC-B5E1CAFEED28}"/>
              </a:ext>
            </a:extLst>
          </p:cNvPr>
          <p:cNvSpPr/>
          <p:nvPr/>
        </p:nvSpPr>
        <p:spPr>
          <a:xfrm>
            <a:off x="1028700" y="2705101"/>
            <a:ext cx="6492240" cy="0"/>
          </a:xfrm>
          <a:prstGeom prst="line">
            <a:avLst/>
          </a:prstGeom>
          <a:ln w="38100" cap="flat">
            <a:solidFill>
              <a:schemeClr val="bg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a-ES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AC8A29D9-BA24-534A-A128-BED1C3D7313A}"/>
              </a:ext>
            </a:extLst>
          </p:cNvPr>
          <p:cNvSpPr txBox="1"/>
          <p:nvPr/>
        </p:nvSpPr>
        <p:spPr>
          <a:xfrm>
            <a:off x="1028700" y="838200"/>
            <a:ext cx="2705100" cy="1624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 dirty="0">
                <a:solidFill>
                  <a:schemeClr val="bg1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5272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15</Words>
  <Application>Microsoft Office PowerPoint</Application>
  <PresentationFormat>Personalitzat</PresentationFormat>
  <Paragraphs>15</Paragraphs>
  <Slides>18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18</vt:i4>
      </vt:variant>
    </vt:vector>
  </HeadingPairs>
  <TitlesOfParts>
    <vt:vector size="23" baseType="lpstr">
      <vt:lpstr>Helvetica World Bold</vt:lpstr>
      <vt:lpstr>Helvetica World</vt:lpstr>
      <vt:lpstr>Arial</vt:lpstr>
      <vt:lpstr>Calibri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cp:lastModifiedBy>Roser Bastida Barau</cp:lastModifiedBy>
  <cp:revision>4</cp:revision>
  <dcterms:created xsi:type="dcterms:W3CDTF">2006-08-16T00:00:00Z</dcterms:created>
  <dcterms:modified xsi:type="dcterms:W3CDTF">2026-09-02T12:07:19Z</dcterms:modified>
  <dc:identifier>DAHT3B4a4ug</dc:identifier>
</cp:coreProperties>
</file>