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42"/>
    <p:restoredTop sz="94684"/>
  </p:normalViewPr>
  <p:slideViewPr>
    <p:cSldViewPr snapToGrid="0" snapToObjects="1">
      <p:cViewPr varScale="1">
        <p:scale>
          <a:sx n="191" d="100"/>
          <a:sy n="191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29/05/19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1481"/>
          <a:ext cx="9144000" cy="6850906"/>
          <a:chOff x="0" y="21481"/>
          <a:chExt cx="9144000" cy="685090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ol 1"/>
          <p:cNvSpPr txBox="1">
            <a:spLocks/>
          </p:cNvSpPr>
          <p:nvPr/>
        </p:nvSpPr>
        <p:spPr>
          <a:xfrm>
            <a:off x="539552" y="1268760"/>
            <a:ext cx="4320480" cy="1656184"/>
          </a:xfrm>
          <a:prstGeom prst="rect">
            <a:avLst/>
          </a:prstGeom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6600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TÍTOL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395536" y="4149080"/>
            <a:ext cx="4248472" cy="2232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_tradnl" sz="2000" dirty="0" err="1" smtClean="0">
                <a:solidFill>
                  <a:schemeClr val="bg1"/>
                </a:solidFill>
              </a:rPr>
              <a:t>Línia</a:t>
            </a:r>
            <a:r>
              <a:rPr lang="es-ES_tradnl" sz="2000" dirty="0" smtClean="0">
                <a:solidFill>
                  <a:schemeClr val="bg1"/>
                </a:solidFill>
              </a:rPr>
              <a:t> 1 de </a:t>
            </a:r>
            <a:r>
              <a:rPr lang="es-ES_tradnl" sz="2000" dirty="0" err="1" smtClean="0">
                <a:solidFill>
                  <a:schemeClr val="bg1"/>
                </a:solidFill>
              </a:rPr>
              <a:t>text</a:t>
            </a:r>
            <a:endParaRPr lang="es-ES_tradnl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_tradnl" sz="2000" dirty="0" err="1" smtClean="0">
                <a:solidFill>
                  <a:schemeClr val="bg1"/>
                </a:solidFill>
              </a:rPr>
              <a:t>Línia</a:t>
            </a:r>
            <a:r>
              <a:rPr lang="es-ES_tradnl" sz="2000" dirty="0" smtClean="0">
                <a:solidFill>
                  <a:schemeClr val="bg1"/>
                </a:solidFill>
              </a:rPr>
              <a:t> 2 de </a:t>
            </a:r>
            <a:r>
              <a:rPr lang="es-ES_tradnl" sz="2000" dirty="0" err="1" smtClean="0">
                <a:solidFill>
                  <a:schemeClr val="bg1"/>
                </a:solidFill>
              </a:rPr>
              <a:t>text</a:t>
            </a:r>
            <a:endParaRPr lang="es-ES_tradnl" sz="2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s-ES_tradnl" sz="2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s-ES_tradnl" sz="2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s-ES_tradnl" sz="1125" dirty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s-ES_tradnl" sz="1400" dirty="0" err="1">
                <a:solidFill>
                  <a:schemeClr val="bg1"/>
                </a:solidFill>
              </a:rPr>
              <a:t>Bellaterra</a:t>
            </a:r>
            <a:r>
              <a:rPr lang="es-ES_tradnl" sz="1400" dirty="0">
                <a:solidFill>
                  <a:schemeClr val="bg1"/>
                </a:solidFill>
              </a:rPr>
              <a:t>, </a:t>
            </a:r>
            <a:r>
              <a:rPr lang="es-ES_tradnl" sz="1400" dirty="0" err="1" smtClean="0">
                <a:solidFill>
                  <a:schemeClr val="bg1"/>
                </a:solidFill>
              </a:rPr>
              <a:t>xx</a:t>
            </a:r>
            <a:r>
              <a:rPr lang="es-ES_tradnl" sz="1400" dirty="0" smtClean="0">
                <a:solidFill>
                  <a:schemeClr val="bg1"/>
                </a:solidFill>
              </a:rPr>
              <a:t>/</a:t>
            </a:r>
            <a:r>
              <a:rPr lang="es-ES_tradnl" sz="1400" dirty="0" err="1" smtClean="0">
                <a:solidFill>
                  <a:schemeClr val="bg1"/>
                </a:solidFill>
              </a:rPr>
              <a:t>xx</a:t>
            </a:r>
            <a:r>
              <a:rPr lang="es-ES_tradnl" sz="1400" dirty="0" smtClean="0">
                <a:solidFill>
                  <a:schemeClr val="bg1"/>
                </a:solidFill>
              </a:rPr>
              <a:t>/</a:t>
            </a:r>
            <a:r>
              <a:rPr lang="es-ES_tradnl" sz="1400" dirty="0" err="1" smtClean="0">
                <a:solidFill>
                  <a:schemeClr val="bg1"/>
                </a:solidFill>
              </a:rPr>
              <a:t>xxxx</a:t>
            </a:r>
            <a:endParaRPr lang="es-ES_tradn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1481"/>
          <a:ext cx="9144000" cy="6850906"/>
          <a:chOff x="0" y="21481"/>
          <a:chExt cx="9144000" cy="685090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ítol 1"/>
          <p:cNvSpPr txBox="1">
            <a:spLocks/>
          </p:cNvSpPr>
          <p:nvPr/>
        </p:nvSpPr>
        <p:spPr bwMode="auto">
          <a:xfrm>
            <a:off x="150400" y="980728"/>
            <a:ext cx="8670072" cy="12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6600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00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b="1" dirty="0" err="1" smtClean="0"/>
              <a:t>Títol</a:t>
            </a:r>
            <a:endParaRPr lang="fr-FR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50400" y="2636912"/>
            <a:ext cx="8352928" cy="3027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ca-ES" sz="2800" smtClean="0"/>
              <a:t>Lorem ipsum dolor sit amet, consectetur adipiscing elit, sed do eiusmod tempor incididunt ut labore et dolore magna aliqua. </a:t>
            </a:r>
            <a:endParaRPr lang="ca-ES" b="1" smtClean="0">
              <a:solidFill>
                <a:srgbClr val="595959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ca-ES" sz="24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Tahoma</vt:lpstr>
      <vt:lpstr>Times New Roman</vt:lpstr>
      <vt:lpstr>Wingdings</vt:lpstr>
      <vt:lpstr>Arial</vt:lpstr>
      <vt:lpstr>Office Theme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Microsoft Office User</cp:lastModifiedBy>
  <cp:revision>3</cp:revision>
  <dcterms:created xsi:type="dcterms:W3CDTF">2019-05-29T09:10:27Z</dcterms:created>
  <dcterms:modified xsi:type="dcterms:W3CDTF">2019-05-29T09:20:26Z</dcterms:modified>
  <cp:category/>
</cp:coreProperties>
</file>