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sldIdLst>
    <p:sldId id="258" r:id="rId5"/>
    <p:sldId id="259" r:id="rId6"/>
    <p:sldId id="273" r:id="rId7"/>
    <p:sldId id="260" r:id="rId8"/>
    <p:sldId id="274" r:id="rId9"/>
    <p:sldId id="279" r:id="rId10"/>
    <p:sldId id="266" r:id="rId11"/>
    <p:sldId id="281" r:id="rId12"/>
    <p:sldId id="282" r:id="rId13"/>
    <p:sldId id="283" r:id="rId14"/>
    <p:sldId id="284" r:id="rId15"/>
    <p:sldId id="286" r:id="rId16"/>
    <p:sldId id="287" r:id="rId17"/>
    <p:sldId id="313" r:id="rId18"/>
    <p:sldId id="288" r:id="rId19"/>
    <p:sldId id="277" r:id="rId20"/>
    <p:sldId id="312" r:id="rId21"/>
    <p:sldId id="320" r:id="rId22"/>
    <p:sldId id="325" r:id="rId23"/>
    <p:sldId id="321" r:id="rId24"/>
    <p:sldId id="324" r:id="rId25"/>
    <p:sldId id="323" r:id="rId26"/>
    <p:sldId id="326" r:id="rId27"/>
    <p:sldId id="331" r:id="rId28"/>
    <p:sldId id="330" r:id="rId29"/>
    <p:sldId id="332" r:id="rId30"/>
    <p:sldId id="262" r:id="rId31"/>
    <p:sldId id="292" r:id="rId32"/>
    <p:sldId id="293" r:id="rId33"/>
    <p:sldId id="294" r:id="rId34"/>
    <p:sldId id="295" r:id="rId35"/>
    <p:sldId id="263" r:id="rId36"/>
    <p:sldId id="297" r:id="rId37"/>
    <p:sldId id="298" r:id="rId38"/>
    <p:sldId id="300" r:id="rId39"/>
    <p:sldId id="301" r:id="rId40"/>
    <p:sldId id="302" r:id="rId41"/>
    <p:sldId id="305" r:id="rId42"/>
    <p:sldId id="289" r:id="rId43"/>
    <p:sldId id="299" r:id="rId44"/>
    <p:sldId id="310" r:id="rId45"/>
    <p:sldId id="311" r:id="rId46"/>
    <p:sldId id="303" r:id="rId47"/>
    <p:sldId id="304" r:id="rId48"/>
    <p:sldId id="296" r:id="rId49"/>
    <p:sldId id="306" r:id="rId50"/>
    <p:sldId id="307" r:id="rId51"/>
    <p:sldId id="275" r:id="rId52"/>
    <p:sldId id="309" r:id="rId53"/>
    <p:sldId id="278" r:id="rId54"/>
    <p:sldId id="280" r:id="rId55"/>
    <p:sldId id="267" r:id="rId56"/>
  </p:sldIdLst>
  <p:sldSz cx="9144000" cy="5143500" type="screen16x9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37A"/>
    <a:srgbClr val="036F69"/>
    <a:srgbClr val="59B881"/>
    <a:srgbClr val="036F6A"/>
    <a:srgbClr val="299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2322F-055D-43AD-A068-842C4D8E9D40}" v="2" dt="2025-07-10T15:25:5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7" autoAdjust="0"/>
    <p:restoredTop sz="96754" autoAdjust="0"/>
  </p:normalViewPr>
  <p:slideViewPr>
    <p:cSldViewPr snapToGrid="0">
      <p:cViewPr varScale="1">
        <p:scale>
          <a:sx n="146" d="100"/>
          <a:sy n="146" d="100"/>
        </p:scale>
        <p:origin x="192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Roig Torras" userId="01bce3d3-f76d-4df0-bbce-269a597f009b" providerId="ADAL" clId="{7D7CFE66-36F1-4F27-8B4D-76D7D2EE9808}"/>
    <pc:docChg chg="undo custSel addSld delSld modSld sldOrd">
      <pc:chgData name="Joan Roig Torras" userId="01bce3d3-f76d-4df0-bbce-269a597f009b" providerId="ADAL" clId="{7D7CFE66-36F1-4F27-8B4D-76D7D2EE9808}" dt="2025-07-01T11:24:06.394" v="2729" actId="1076"/>
      <pc:docMkLst>
        <pc:docMk/>
      </pc:docMkLst>
      <pc:sldChg chg="del">
        <pc:chgData name="Joan Roig Torras" userId="01bce3d3-f76d-4df0-bbce-269a597f009b" providerId="ADAL" clId="{7D7CFE66-36F1-4F27-8B4D-76D7D2EE9808}" dt="2025-07-01T10:33:30.324" v="3" actId="2696"/>
        <pc:sldMkLst>
          <pc:docMk/>
          <pc:sldMk cId="3196979363" sldId="261"/>
        </pc:sldMkLst>
      </pc:sldChg>
      <pc:sldChg chg="del">
        <pc:chgData name="Joan Roig Torras" userId="01bce3d3-f76d-4df0-bbce-269a597f009b" providerId="ADAL" clId="{7D7CFE66-36F1-4F27-8B4D-76D7D2EE9808}" dt="2025-07-01T10:34:02.236" v="7" actId="2696"/>
        <pc:sldMkLst>
          <pc:docMk/>
          <pc:sldMk cId="926980568" sldId="290"/>
        </pc:sldMkLst>
      </pc:sldChg>
      <pc:sldChg chg="del">
        <pc:chgData name="Joan Roig Torras" userId="01bce3d3-f76d-4df0-bbce-269a597f009b" providerId="ADAL" clId="{7D7CFE66-36F1-4F27-8B4D-76D7D2EE9808}" dt="2025-07-01T10:34:08.331" v="8" actId="2696"/>
        <pc:sldMkLst>
          <pc:docMk/>
          <pc:sldMk cId="3153693828" sldId="291"/>
        </pc:sldMkLst>
      </pc:sldChg>
      <pc:sldChg chg="del">
        <pc:chgData name="Joan Roig Torras" userId="01bce3d3-f76d-4df0-bbce-269a597f009b" providerId="ADAL" clId="{7D7CFE66-36F1-4F27-8B4D-76D7D2EE9808}" dt="2025-07-01T10:34:02.236" v="7" actId="2696"/>
        <pc:sldMkLst>
          <pc:docMk/>
          <pc:sldMk cId="3901285891" sldId="312"/>
        </pc:sldMkLst>
      </pc:sldChg>
      <pc:sldChg chg="modSp add mod ord">
        <pc:chgData name="Joan Roig Torras" userId="01bce3d3-f76d-4df0-bbce-269a597f009b" providerId="ADAL" clId="{7D7CFE66-36F1-4F27-8B4D-76D7D2EE9808}" dt="2025-07-01T10:33:40.181" v="6" actId="20577"/>
        <pc:sldMkLst>
          <pc:docMk/>
          <pc:sldMk cId="2847038055" sldId="313"/>
        </pc:sldMkLst>
        <pc:spChg chg="mod">
          <ac:chgData name="Joan Roig Torras" userId="01bce3d3-f76d-4df0-bbce-269a597f009b" providerId="ADAL" clId="{7D7CFE66-36F1-4F27-8B4D-76D7D2EE9808}" dt="2025-07-01T10:33:40.181" v="6" actId="20577"/>
          <ac:spMkLst>
            <pc:docMk/>
            <pc:sldMk cId="2847038055" sldId="313"/>
            <ac:spMk id="15" creationId="{00000000-0000-0000-0000-000000000000}"/>
          </ac:spMkLst>
        </pc:spChg>
      </pc:sldChg>
      <pc:sldChg chg="modSp add mod ord">
        <pc:chgData name="Joan Roig Torras" userId="01bce3d3-f76d-4df0-bbce-269a597f009b" providerId="ADAL" clId="{7D7CFE66-36F1-4F27-8B4D-76D7D2EE9808}" dt="2025-07-01T11:23:14.697" v="2721" actId="2711"/>
        <pc:sldMkLst>
          <pc:docMk/>
          <pc:sldMk cId="2419798693" sldId="320"/>
        </pc:sldMkLst>
        <pc:spChg chg="mod">
          <ac:chgData name="Joan Roig Torras" userId="01bce3d3-f76d-4df0-bbce-269a597f009b" providerId="ADAL" clId="{7D7CFE66-36F1-4F27-8B4D-76D7D2EE9808}" dt="2025-07-01T11:12:54.634" v="2540" actId="20577"/>
          <ac:spMkLst>
            <pc:docMk/>
            <pc:sldMk cId="2419798693" sldId="320"/>
            <ac:spMk id="14" creationId="{3E313319-797B-B451-72D6-E814AAC7D79E}"/>
          </ac:spMkLst>
        </pc:spChg>
        <pc:spChg chg="mod">
          <ac:chgData name="Joan Roig Torras" userId="01bce3d3-f76d-4df0-bbce-269a597f009b" providerId="ADAL" clId="{7D7CFE66-36F1-4F27-8B4D-76D7D2EE9808}" dt="2025-07-01T11:23:14.697" v="2721" actId="2711"/>
          <ac:spMkLst>
            <pc:docMk/>
            <pc:sldMk cId="2419798693" sldId="320"/>
            <ac:spMk id="21" creationId="{396FA4B9-783B-AE57-A93E-A65AA067F01D}"/>
          </ac:spMkLst>
        </pc:spChg>
      </pc:sldChg>
      <pc:sldChg chg="modSp add mod ord">
        <pc:chgData name="Joan Roig Torras" userId="01bce3d3-f76d-4df0-bbce-269a597f009b" providerId="ADAL" clId="{7D7CFE66-36F1-4F27-8B4D-76D7D2EE9808}" dt="2025-07-01T11:18:18.735" v="2720" actId="790"/>
        <pc:sldMkLst>
          <pc:docMk/>
          <pc:sldMk cId="2078567948" sldId="321"/>
        </pc:sldMkLst>
        <pc:spChg chg="mod">
          <ac:chgData name="Joan Roig Torras" userId="01bce3d3-f76d-4df0-bbce-269a597f009b" providerId="ADAL" clId="{7D7CFE66-36F1-4F27-8B4D-76D7D2EE9808}" dt="2025-07-01T11:18:18.735" v="2720" actId="790"/>
          <ac:spMkLst>
            <pc:docMk/>
            <pc:sldMk cId="2078567948" sldId="321"/>
            <ac:spMk id="14" creationId="{3E313319-797B-B451-72D6-E814AAC7D79E}"/>
          </ac:spMkLst>
        </pc:spChg>
      </pc:sldChg>
      <pc:sldChg chg="modSp add mod ord">
        <pc:chgData name="Joan Roig Torras" userId="01bce3d3-f76d-4df0-bbce-269a597f009b" providerId="ADAL" clId="{7D7CFE66-36F1-4F27-8B4D-76D7D2EE9808}" dt="2025-07-01T11:16:16.062" v="2675" actId="790"/>
        <pc:sldMkLst>
          <pc:docMk/>
          <pc:sldMk cId="3769403095" sldId="323"/>
        </pc:sldMkLst>
        <pc:spChg chg="mod">
          <ac:chgData name="Joan Roig Torras" userId="01bce3d3-f76d-4df0-bbce-269a597f009b" providerId="ADAL" clId="{7D7CFE66-36F1-4F27-8B4D-76D7D2EE9808}" dt="2025-07-01T11:16:16.062" v="2675" actId="790"/>
          <ac:spMkLst>
            <pc:docMk/>
            <pc:sldMk cId="3769403095" sldId="323"/>
            <ac:spMk id="14" creationId="{3E313319-797B-B451-72D6-E814AAC7D79E}"/>
          </ac:spMkLst>
        </pc:spChg>
      </pc:sldChg>
      <pc:sldChg chg="addSp delSp modSp add mod ord">
        <pc:chgData name="Joan Roig Torras" userId="01bce3d3-f76d-4df0-bbce-269a597f009b" providerId="ADAL" clId="{7D7CFE66-36F1-4F27-8B4D-76D7D2EE9808}" dt="2025-07-01T11:23:44.788" v="2726" actId="20577"/>
        <pc:sldMkLst>
          <pc:docMk/>
          <pc:sldMk cId="2064159477" sldId="324"/>
        </pc:sldMkLst>
        <pc:spChg chg="mod">
          <ac:chgData name="Joan Roig Torras" userId="01bce3d3-f76d-4df0-bbce-269a597f009b" providerId="ADAL" clId="{7D7CFE66-36F1-4F27-8B4D-76D7D2EE9808}" dt="2025-07-01T11:23:44.788" v="2726" actId="20577"/>
          <ac:spMkLst>
            <pc:docMk/>
            <pc:sldMk cId="2064159477" sldId="324"/>
            <ac:spMk id="2" creationId="{983796B8-D39B-EE0D-8A70-AADFE6A6A600}"/>
          </ac:spMkLst>
        </pc:spChg>
        <pc:spChg chg="mod">
          <ac:chgData name="Joan Roig Torras" userId="01bce3d3-f76d-4df0-bbce-269a597f009b" providerId="ADAL" clId="{7D7CFE66-36F1-4F27-8B4D-76D7D2EE9808}" dt="2025-07-01T11:15:01.378" v="2638" actId="20577"/>
          <ac:spMkLst>
            <pc:docMk/>
            <pc:sldMk cId="2064159477" sldId="324"/>
            <ac:spMk id="14" creationId="{3E313319-797B-B451-72D6-E814AAC7D79E}"/>
          </ac:spMkLst>
        </pc:spChg>
        <pc:picChg chg="add mod">
          <ac:chgData name="Joan Roig Torras" userId="01bce3d3-f76d-4df0-bbce-269a597f009b" providerId="ADAL" clId="{7D7CFE66-36F1-4F27-8B4D-76D7D2EE9808}" dt="2025-07-01T10:50:55.904" v="1219" actId="1076"/>
          <ac:picMkLst>
            <pc:docMk/>
            <pc:sldMk cId="2064159477" sldId="324"/>
            <ac:picMk id="7" creationId="{CF98ECFA-56EA-582F-6C6A-9FFBFEC67769}"/>
          </ac:picMkLst>
        </pc:picChg>
      </pc:sldChg>
      <pc:sldChg chg="modSp add mod ord">
        <pc:chgData name="Joan Roig Torras" userId="01bce3d3-f76d-4df0-bbce-269a597f009b" providerId="ADAL" clId="{7D7CFE66-36F1-4F27-8B4D-76D7D2EE9808}" dt="2025-07-01T11:23:24.645" v="2723" actId="404"/>
        <pc:sldMkLst>
          <pc:docMk/>
          <pc:sldMk cId="2309806126" sldId="325"/>
        </pc:sldMkLst>
        <pc:spChg chg="mod">
          <ac:chgData name="Joan Roig Torras" userId="01bce3d3-f76d-4df0-bbce-269a597f009b" providerId="ADAL" clId="{7D7CFE66-36F1-4F27-8B4D-76D7D2EE9808}" dt="2025-07-01T11:23:24.645" v="2723" actId="404"/>
          <ac:spMkLst>
            <pc:docMk/>
            <pc:sldMk cId="2309806126" sldId="325"/>
            <ac:spMk id="3" creationId="{691C093C-F244-FF18-C099-A4DA8423F154}"/>
          </ac:spMkLst>
        </pc:spChg>
        <pc:spChg chg="mod">
          <ac:chgData name="Joan Roig Torras" userId="01bce3d3-f76d-4df0-bbce-269a597f009b" providerId="ADAL" clId="{7D7CFE66-36F1-4F27-8B4D-76D7D2EE9808}" dt="2025-07-01T10:40:06.926" v="374" actId="20577"/>
          <ac:spMkLst>
            <pc:docMk/>
            <pc:sldMk cId="2309806126" sldId="325"/>
            <ac:spMk id="14" creationId="{3E313319-797B-B451-72D6-E814AAC7D79E}"/>
          </ac:spMkLst>
        </pc:spChg>
      </pc:sldChg>
      <pc:sldChg chg="addSp delSp modSp add mod ord">
        <pc:chgData name="Joan Roig Torras" userId="01bce3d3-f76d-4df0-bbce-269a597f009b" providerId="ADAL" clId="{7D7CFE66-36F1-4F27-8B4D-76D7D2EE9808}" dt="2025-07-01T11:24:06.394" v="2729" actId="1076"/>
        <pc:sldMkLst>
          <pc:docMk/>
          <pc:sldMk cId="194685855" sldId="326"/>
        </pc:sldMkLst>
        <pc:spChg chg="mod">
          <ac:chgData name="Joan Roig Torras" userId="01bce3d3-f76d-4df0-bbce-269a597f009b" providerId="ADAL" clId="{7D7CFE66-36F1-4F27-8B4D-76D7D2EE9808}" dt="2025-07-01T11:24:06.394" v="2729" actId="1076"/>
          <ac:spMkLst>
            <pc:docMk/>
            <pc:sldMk cId="194685855" sldId="326"/>
            <ac:spMk id="3" creationId="{AC281F4A-07DB-6165-96CF-3021453E3BCD}"/>
          </ac:spMkLst>
        </pc:spChg>
        <pc:spChg chg="mod">
          <ac:chgData name="Joan Roig Torras" userId="01bce3d3-f76d-4df0-bbce-269a597f009b" providerId="ADAL" clId="{7D7CFE66-36F1-4F27-8B4D-76D7D2EE9808}" dt="2025-07-01T11:23:58.598" v="2727" actId="2711"/>
          <ac:spMkLst>
            <pc:docMk/>
            <pc:sldMk cId="194685855" sldId="326"/>
            <ac:spMk id="8" creationId="{0F797522-12DE-28AC-BFEA-753CFF6FD335}"/>
          </ac:spMkLst>
        </pc:spChg>
        <pc:spChg chg="mod">
          <ac:chgData name="Joan Roig Torras" userId="01bce3d3-f76d-4df0-bbce-269a597f009b" providerId="ADAL" clId="{7D7CFE66-36F1-4F27-8B4D-76D7D2EE9808}" dt="2025-07-01T11:24:00.458" v="2728" actId="1076"/>
          <ac:spMkLst>
            <pc:docMk/>
            <pc:sldMk cId="194685855" sldId="326"/>
            <ac:spMk id="11" creationId="{2909B870-073A-8E0E-3EE7-8A9BA70C8524}"/>
          </ac:spMkLst>
        </pc:spChg>
        <pc:spChg chg="mod">
          <ac:chgData name="Joan Roig Torras" userId="01bce3d3-f76d-4df0-bbce-269a597f009b" providerId="ADAL" clId="{7D7CFE66-36F1-4F27-8B4D-76D7D2EE9808}" dt="2025-07-01T11:05:25.702" v="2245" actId="20577"/>
          <ac:spMkLst>
            <pc:docMk/>
            <pc:sldMk cId="194685855" sldId="326"/>
            <ac:spMk id="14" creationId="{3E313319-797B-B451-72D6-E814AAC7D79E}"/>
          </ac:spMkLst>
        </pc:spChg>
        <pc:picChg chg="add mod">
          <ac:chgData name="Joan Roig Torras" userId="01bce3d3-f76d-4df0-bbce-269a597f009b" providerId="ADAL" clId="{7D7CFE66-36F1-4F27-8B4D-76D7D2EE9808}" dt="2025-07-01T10:59:41.190" v="1624" actId="1076"/>
          <ac:picMkLst>
            <pc:docMk/>
            <pc:sldMk cId="194685855" sldId="326"/>
            <ac:picMk id="7" creationId="{2C1FBA4D-D25A-8C6F-5135-986AE8FEC332}"/>
          </ac:picMkLst>
        </pc:picChg>
      </pc:sldChg>
      <pc:sldChg chg="addSp delSp modSp add mod">
        <pc:chgData name="Joan Roig Torras" userId="01bce3d3-f76d-4df0-bbce-269a597f009b" providerId="ADAL" clId="{7D7CFE66-36F1-4F27-8B4D-76D7D2EE9808}" dt="2025-07-01T11:17:46.679" v="2718" actId="20577"/>
        <pc:sldMkLst>
          <pc:docMk/>
          <pc:sldMk cId="3192248443" sldId="330"/>
        </pc:sldMkLst>
        <pc:spChg chg="mod">
          <ac:chgData name="Joan Roig Torras" userId="01bce3d3-f76d-4df0-bbce-269a597f009b" providerId="ADAL" clId="{7D7CFE66-36F1-4F27-8B4D-76D7D2EE9808}" dt="2025-07-01T11:17:46.679" v="2718" actId="20577"/>
          <ac:spMkLst>
            <pc:docMk/>
            <pc:sldMk cId="3192248443" sldId="330"/>
            <ac:spMk id="2" creationId="{25DEEA58-6242-6A3F-BF61-BB806502C9CA}"/>
          </ac:spMkLst>
        </pc:spChg>
        <pc:spChg chg="add mod">
          <ac:chgData name="Joan Roig Torras" userId="01bce3d3-f76d-4df0-bbce-269a597f009b" providerId="ADAL" clId="{7D7CFE66-36F1-4F27-8B4D-76D7D2EE9808}" dt="2025-07-01T11:06:04.542" v="2249"/>
          <ac:spMkLst>
            <pc:docMk/>
            <pc:sldMk cId="3192248443" sldId="330"/>
            <ac:spMk id="3" creationId="{85FC4569-2A47-19D6-0011-391B5253E2B5}"/>
          </ac:spMkLst>
        </pc:spChg>
      </pc:sldChg>
      <pc:sldChg chg="addSp delSp modSp add mod">
        <pc:chgData name="Joan Roig Torras" userId="01bce3d3-f76d-4df0-bbce-269a597f009b" providerId="ADAL" clId="{7D7CFE66-36F1-4F27-8B4D-76D7D2EE9808}" dt="2025-07-01T11:05:39.829" v="2248" actId="1076"/>
        <pc:sldMkLst>
          <pc:docMk/>
          <pc:sldMk cId="365368286" sldId="331"/>
        </pc:sldMkLst>
        <pc:spChg chg="add mod">
          <ac:chgData name="Joan Roig Torras" userId="01bce3d3-f76d-4df0-bbce-269a597f009b" providerId="ADAL" clId="{7D7CFE66-36F1-4F27-8B4D-76D7D2EE9808}" dt="2025-07-01T11:05:39.829" v="2248" actId="1076"/>
          <ac:spMkLst>
            <pc:docMk/>
            <pc:sldMk cId="365368286" sldId="331"/>
            <ac:spMk id="2" creationId="{2C3C93EF-D9CD-866E-1A34-8ECC1736B2B3}"/>
          </ac:spMkLst>
        </pc:spChg>
        <pc:spChg chg="mod">
          <ac:chgData name="Joan Roig Torras" userId="01bce3d3-f76d-4df0-bbce-269a597f009b" providerId="ADAL" clId="{7D7CFE66-36F1-4F27-8B4D-76D7D2EE9808}" dt="2025-07-01T11:04:52.026" v="2208" actId="20577"/>
          <ac:spMkLst>
            <pc:docMk/>
            <pc:sldMk cId="365368286" sldId="331"/>
            <ac:spMk id="6" creationId="{E3C237F9-FA34-CF2E-42A3-83D59787E240}"/>
          </ac:spMkLst>
        </pc:spChg>
      </pc:sldChg>
      <pc:sldChg chg="modSp add mod">
        <pc:chgData name="Joan Roig Torras" userId="01bce3d3-f76d-4df0-bbce-269a597f009b" providerId="ADAL" clId="{7D7CFE66-36F1-4F27-8B4D-76D7D2EE9808}" dt="2025-07-01T11:18:01.781" v="2719" actId="790"/>
        <pc:sldMkLst>
          <pc:docMk/>
          <pc:sldMk cId="2687681120" sldId="332"/>
        </pc:sldMkLst>
        <pc:spChg chg="mod">
          <ac:chgData name="Joan Roig Torras" userId="01bce3d3-f76d-4df0-bbce-269a597f009b" providerId="ADAL" clId="{7D7CFE66-36F1-4F27-8B4D-76D7D2EE9808}" dt="2025-07-01T11:18:01.781" v="2719" actId="790"/>
          <ac:spMkLst>
            <pc:docMk/>
            <pc:sldMk cId="2687681120" sldId="332"/>
            <ac:spMk id="14" creationId="{3E313319-797B-B451-72D6-E814AAC7D79E}"/>
          </ac:spMkLst>
        </pc:spChg>
      </pc:sldChg>
    </pc:docChg>
  </pc:docChgLst>
  <pc:docChgLst>
    <pc:chgData name="Joan Roig Torras" userId="01bce3d3-f76d-4df0-bbce-269a597f009b" providerId="ADAL" clId="{EDC40A4A-2806-48EE-BCDE-DD57FC7259A9}"/>
    <pc:docChg chg="custSel addSld modSld sldOrd">
      <pc:chgData name="Joan Roig Torras" userId="01bce3d3-f76d-4df0-bbce-269a597f009b" providerId="ADAL" clId="{EDC40A4A-2806-48EE-BCDE-DD57FC7259A9}" dt="2025-07-11T10:05:10.251" v="223" actId="14100"/>
      <pc:docMkLst>
        <pc:docMk/>
      </pc:docMkLst>
      <pc:sldChg chg="modSp add mod ord">
        <pc:chgData name="Joan Roig Torras" userId="01bce3d3-f76d-4df0-bbce-269a597f009b" providerId="ADAL" clId="{EDC40A4A-2806-48EE-BCDE-DD57FC7259A9}" dt="2025-07-03T13:10:01.693" v="130" actId="20577"/>
        <pc:sldMkLst>
          <pc:docMk/>
          <pc:sldMk cId="2021648335" sldId="312"/>
        </pc:sldMkLst>
        <pc:spChg chg="mod">
          <ac:chgData name="Joan Roig Torras" userId="01bce3d3-f76d-4df0-bbce-269a597f009b" providerId="ADAL" clId="{EDC40A4A-2806-48EE-BCDE-DD57FC7259A9}" dt="2025-07-03T13:08:13.723" v="35" actId="20577"/>
          <ac:spMkLst>
            <pc:docMk/>
            <pc:sldMk cId="2021648335" sldId="312"/>
            <ac:spMk id="14" creationId="{BED471A6-7A40-4403-C5F4-9E7D0ED3870D}"/>
          </ac:spMkLst>
        </pc:spChg>
        <pc:spChg chg="mod">
          <ac:chgData name="Joan Roig Torras" userId="01bce3d3-f76d-4df0-bbce-269a597f009b" providerId="ADAL" clId="{EDC40A4A-2806-48EE-BCDE-DD57FC7259A9}" dt="2025-07-03T13:10:01.693" v="130" actId="20577"/>
          <ac:spMkLst>
            <pc:docMk/>
            <pc:sldMk cId="2021648335" sldId="312"/>
            <ac:spMk id="21" creationId="{0B5EE7D4-7E15-CF23-ED9D-3699079F53F7}"/>
          </ac:spMkLst>
        </pc:spChg>
      </pc:sldChg>
      <pc:sldChg chg="modSp mod">
        <pc:chgData name="Joan Roig Torras" userId="01bce3d3-f76d-4df0-bbce-269a597f009b" providerId="ADAL" clId="{EDC40A4A-2806-48EE-BCDE-DD57FC7259A9}" dt="2025-07-03T13:13:05.630" v="217" actId="1076"/>
        <pc:sldMkLst>
          <pc:docMk/>
          <pc:sldMk cId="2419798693" sldId="320"/>
        </pc:sldMkLst>
        <pc:spChg chg="mod">
          <ac:chgData name="Joan Roig Torras" userId="01bce3d3-f76d-4df0-bbce-269a597f009b" providerId="ADAL" clId="{EDC40A4A-2806-48EE-BCDE-DD57FC7259A9}" dt="2025-07-03T13:13:05.630" v="217" actId="1076"/>
          <ac:spMkLst>
            <pc:docMk/>
            <pc:sldMk cId="2419798693" sldId="320"/>
            <ac:spMk id="14" creationId="{3E313319-797B-B451-72D6-E814AAC7D79E}"/>
          </ac:spMkLst>
        </pc:spChg>
        <pc:spChg chg="mod">
          <ac:chgData name="Joan Roig Torras" userId="01bce3d3-f76d-4df0-bbce-269a597f009b" providerId="ADAL" clId="{EDC40A4A-2806-48EE-BCDE-DD57FC7259A9}" dt="2025-07-03T13:12:57.438" v="216" actId="1076"/>
          <ac:spMkLst>
            <pc:docMk/>
            <pc:sldMk cId="2419798693" sldId="320"/>
            <ac:spMk id="21" creationId="{396FA4B9-783B-AE57-A93E-A65AA067F01D}"/>
          </ac:spMkLst>
        </pc:spChg>
      </pc:sldChg>
      <pc:sldChg chg="addSp delSp modSp mod">
        <pc:chgData name="Joan Roig Torras" userId="01bce3d3-f76d-4df0-bbce-269a597f009b" providerId="ADAL" clId="{EDC40A4A-2806-48EE-BCDE-DD57FC7259A9}" dt="2025-07-11T10:05:10.251" v="223" actId="14100"/>
        <pc:sldMkLst>
          <pc:docMk/>
          <pc:sldMk cId="3192248443" sldId="330"/>
        </pc:sldMkLst>
        <pc:picChg chg="add mod">
          <ac:chgData name="Joan Roig Torras" userId="01bce3d3-f76d-4df0-bbce-269a597f009b" providerId="ADAL" clId="{EDC40A4A-2806-48EE-BCDE-DD57FC7259A9}" dt="2025-07-11T10:05:10.251" v="223" actId="14100"/>
          <ac:picMkLst>
            <pc:docMk/>
            <pc:sldMk cId="3192248443" sldId="330"/>
            <ac:picMk id="7" creationId="{B6956B6A-A961-F23A-A753-B22E637C4C5D}"/>
          </ac:picMkLst>
        </pc:picChg>
        <pc:picChg chg="del">
          <ac:chgData name="Joan Roig Torras" userId="01bce3d3-f76d-4df0-bbce-269a597f009b" providerId="ADAL" clId="{EDC40A4A-2806-48EE-BCDE-DD57FC7259A9}" dt="2025-07-10T09:01:08.888" v="218" actId="478"/>
          <ac:picMkLst>
            <pc:docMk/>
            <pc:sldMk cId="3192248443" sldId="330"/>
            <ac:picMk id="7" creationId="{DF845269-1CD6-D503-29D0-E5A622631222}"/>
          </ac:picMkLst>
        </pc:picChg>
        <pc:picChg chg="add del mod">
          <ac:chgData name="Joan Roig Torras" userId="01bce3d3-f76d-4df0-bbce-269a597f009b" providerId="ADAL" clId="{EDC40A4A-2806-48EE-BCDE-DD57FC7259A9}" dt="2025-07-11T10:05:05.481" v="222" actId="478"/>
          <ac:picMkLst>
            <pc:docMk/>
            <pc:sldMk cId="3192248443" sldId="330"/>
            <ac:picMk id="8" creationId="{7A76F212-6BF5-26BB-334E-92A199E0624C}"/>
          </ac:picMkLst>
        </pc:picChg>
      </pc:sldChg>
    </pc:docChg>
  </pc:docChgLst>
  <pc:docChgLst>
    <pc:chgData name="Olga Alonso López" userId="d0ea05d4-9c96-40c6-a990-7bb90c129f29" providerId="ADAL" clId="{F9FEF1F1-A6C7-4795-83C2-51D5E9F891B9}"/>
    <pc:docChg chg="undo custSel addSld modSld">
      <pc:chgData name="Olga Alonso López" userId="d0ea05d4-9c96-40c6-a990-7bb90c129f29" providerId="ADAL" clId="{F9FEF1F1-A6C7-4795-83C2-51D5E9F891B9}" dt="2025-02-19T12:26:08.526" v="275"/>
      <pc:docMkLst>
        <pc:docMk/>
      </pc:docMkLst>
      <pc:sldChg chg="addSp modSp mod">
        <pc:chgData name="Olga Alonso López" userId="d0ea05d4-9c96-40c6-a990-7bb90c129f29" providerId="ADAL" clId="{F9FEF1F1-A6C7-4795-83C2-51D5E9F891B9}" dt="2025-02-19T12:24:56.180" v="199" actId="1076"/>
        <pc:sldMkLst>
          <pc:docMk/>
          <pc:sldMk cId="2676114617" sldId="277"/>
        </pc:sldMkLst>
      </pc:sldChg>
      <pc:sldChg chg="addSp delSp modSp mod">
        <pc:chgData name="Olga Alonso López" userId="d0ea05d4-9c96-40c6-a990-7bb90c129f29" providerId="ADAL" clId="{F9FEF1F1-A6C7-4795-83C2-51D5E9F891B9}" dt="2025-02-19T12:26:08.526" v="275"/>
        <pc:sldMkLst>
          <pc:docMk/>
          <pc:sldMk cId="771919494" sldId="296"/>
        </pc:sldMkLst>
      </pc:sldChg>
      <pc:sldChg chg="modSp mod">
        <pc:chgData name="Olga Alonso López" userId="d0ea05d4-9c96-40c6-a990-7bb90c129f29" providerId="ADAL" clId="{F9FEF1F1-A6C7-4795-83C2-51D5E9F891B9}" dt="2025-02-19T12:25:58.566" v="273" actId="207"/>
        <pc:sldMkLst>
          <pc:docMk/>
          <pc:sldMk cId="490639538" sldId="304"/>
        </pc:sldMkLst>
      </pc:sldChg>
      <pc:sldChg chg="add">
        <pc:chgData name="Olga Alonso López" userId="d0ea05d4-9c96-40c6-a990-7bb90c129f29" providerId="ADAL" clId="{F9FEF1F1-A6C7-4795-83C2-51D5E9F891B9}" dt="2025-02-19T12:21:49.503" v="0" actId="2890"/>
        <pc:sldMkLst>
          <pc:docMk/>
          <pc:sldMk cId="3901285891" sldId="312"/>
        </pc:sldMkLst>
      </pc:sldChg>
    </pc:docChg>
  </pc:docChgLst>
  <pc:docChgLst>
    <pc:chgData name="Olga Alonso López" userId="d0ea05d4-9c96-40c6-a990-7bb90c129f29" providerId="ADAL" clId="{C71AD310-8BA4-4B94-B598-C17F55FCBD03}"/>
    <pc:docChg chg="undo custSel addSld delSld modSld sldOrd">
      <pc:chgData name="Olga Alonso López" userId="d0ea05d4-9c96-40c6-a990-7bb90c129f29" providerId="ADAL" clId="{C71AD310-8BA4-4B94-B598-C17F55FCBD03}" dt="2024-07-02T11:38:20.625" v="2520" actId="113"/>
      <pc:docMkLst>
        <pc:docMk/>
      </pc:docMkLst>
      <pc:sldChg chg="modSp mod">
        <pc:chgData name="Olga Alonso López" userId="d0ea05d4-9c96-40c6-a990-7bb90c129f29" providerId="ADAL" clId="{C71AD310-8BA4-4B94-B598-C17F55FCBD03}" dt="2024-07-01T08:59:03.270" v="27" actId="20577"/>
        <pc:sldMkLst>
          <pc:docMk/>
          <pc:sldMk cId="268178800" sldId="258"/>
        </pc:sldMkLst>
      </pc:sldChg>
      <pc:sldChg chg="modSp mod">
        <pc:chgData name="Olga Alonso López" userId="d0ea05d4-9c96-40c6-a990-7bb90c129f29" providerId="ADAL" clId="{C71AD310-8BA4-4B94-B598-C17F55FCBD03}" dt="2024-07-01T09:00:07.755" v="66" actId="14100"/>
        <pc:sldMkLst>
          <pc:docMk/>
          <pc:sldMk cId="1660957725" sldId="259"/>
        </pc:sldMkLst>
      </pc:sldChg>
      <pc:sldChg chg="modSp mod ord">
        <pc:chgData name="Olga Alonso López" userId="d0ea05d4-9c96-40c6-a990-7bb90c129f29" providerId="ADAL" clId="{C71AD310-8BA4-4B94-B598-C17F55FCBD03}" dt="2024-07-01T09:12:53.554" v="263" actId="20577"/>
        <pc:sldMkLst>
          <pc:docMk/>
          <pc:sldMk cId="1671001698" sldId="260"/>
        </pc:sldMkLst>
      </pc:sldChg>
      <pc:sldChg chg="modSp mod ord">
        <pc:chgData name="Olga Alonso López" userId="d0ea05d4-9c96-40c6-a990-7bb90c129f29" providerId="ADAL" clId="{C71AD310-8BA4-4B94-B598-C17F55FCBD03}" dt="2024-07-01T10:32:53.006" v="1177" actId="20577"/>
        <pc:sldMkLst>
          <pc:docMk/>
          <pc:sldMk cId="3196979363" sldId="261"/>
        </pc:sldMkLst>
      </pc:sldChg>
      <pc:sldChg chg="modSp mod ord">
        <pc:chgData name="Olga Alonso López" userId="d0ea05d4-9c96-40c6-a990-7bb90c129f29" providerId="ADAL" clId="{C71AD310-8BA4-4B94-B598-C17F55FCBD03}" dt="2024-07-01T11:36:13.617" v="1279" actId="20577"/>
        <pc:sldMkLst>
          <pc:docMk/>
          <pc:sldMk cId="1142835651" sldId="262"/>
        </pc:sldMkLst>
      </pc:sldChg>
      <pc:sldChg chg="modSp mod ord">
        <pc:chgData name="Olga Alonso López" userId="d0ea05d4-9c96-40c6-a990-7bb90c129f29" providerId="ADAL" clId="{C71AD310-8BA4-4B94-B598-C17F55FCBD03}" dt="2024-07-01T12:00:43.619" v="1401" actId="20577"/>
        <pc:sldMkLst>
          <pc:docMk/>
          <pc:sldMk cId="292298953" sldId="263"/>
        </pc:sldMkLst>
      </pc:sldChg>
      <pc:sldChg chg="add del">
        <pc:chgData name="Olga Alonso López" userId="d0ea05d4-9c96-40c6-a990-7bb90c129f29" providerId="ADAL" clId="{C71AD310-8BA4-4B94-B598-C17F55FCBD03}" dt="2024-07-01T14:46:26.312" v="2021" actId="47"/>
        <pc:sldMkLst>
          <pc:docMk/>
          <pc:sldMk cId="731911525" sldId="264"/>
        </pc:sldMkLst>
      </pc:sldChg>
      <pc:sldChg chg="add del">
        <pc:chgData name="Olga Alonso López" userId="d0ea05d4-9c96-40c6-a990-7bb90c129f29" providerId="ADAL" clId="{C71AD310-8BA4-4B94-B598-C17F55FCBD03}" dt="2024-07-01T14:46:26.312" v="2021" actId="47"/>
        <pc:sldMkLst>
          <pc:docMk/>
          <pc:sldMk cId="2582874520" sldId="265"/>
        </pc:sldMkLst>
      </pc:sldChg>
      <pc:sldChg chg="addSp modSp mod">
        <pc:chgData name="Olga Alonso López" userId="d0ea05d4-9c96-40c6-a990-7bb90c129f29" providerId="ADAL" clId="{C71AD310-8BA4-4B94-B598-C17F55FCBD03}" dt="2024-07-01T10:07:10.610" v="846" actId="6549"/>
        <pc:sldMkLst>
          <pc:docMk/>
          <pc:sldMk cId="4021742732" sldId="266"/>
        </pc:sldMkLst>
      </pc:sldChg>
      <pc:sldChg chg="addSp delSp modSp mod">
        <pc:chgData name="Olga Alonso López" userId="d0ea05d4-9c96-40c6-a990-7bb90c129f29" providerId="ADAL" clId="{C71AD310-8BA4-4B94-B598-C17F55FCBD03}" dt="2024-07-01T09:11:53.282" v="169"/>
        <pc:sldMkLst>
          <pc:docMk/>
          <pc:sldMk cId="1145965758" sldId="273"/>
        </pc:sldMkLst>
      </pc:sldChg>
      <pc:sldChg chg="addSp delSp modSp mod ord">
        <pc:chgData name="Olga Alonso López" userId="d0ea05d4-9c96-40c6-a990-7bb90c129f29" providerId="ADAL" clId="{C71AD310-8BA4-4B94-B598-C17F55FCBD03}" dt="2024-07-01T09:17:01.366" v="375" actId="20577"/>
        <pc:sldMkLst>
          <pc:docMk/>
          <pc:sldMk cId="4274322823" sldId="274"/>
        </pc:sldMkLst>
      </pc:sldChg>
      <pc:sldChg chg="addSp delSp modSp mod ord">
        <pc:chgData name="Olga Alonso López" userId="d0ea05d4-9c96-40c6-a990-7bb90c129f29" providerId="ADAL" clId="{C71AD310-8BA4-4B94-B598-C17F55FCBD03}" dt="2024-07-02T11:34:10.868" v="2518" actId="1076"/>
        <pc:sldMkLst>
          <pc:docMk/>
          <pc:sldMk cId="3383201417" sldId="275"/>
        </pc:sldMkLst>
      </pc:sldChg>
      <pc:sldChg chg="add del">
        <pc:chgData name="Olga Alonso López" userId="d0ea05d4-9c96-40c6-a990-7bb90c129f29" providerId="ADAL" clId="{C71AD310-8BA4-4B94-B598-C17F55FCBD03}" dt="2024-07-01T14:46:26.312" v="2021" actId="47"/>
        <pc:sldMkLst>
          <pc:docMk/>
          <pc:sldMk cId="2508757366" sldId="276"/>
        </pc:sldMkLst>
      </pc:sldChg>
      <pc:sldChg chg="addSp delSp modSp mod ord">
        <pc:chgData name="Olga Alonso López" userId="d0ea05d4-9c96-40c6-a990-7bb90c129f29" providerId="ADAL" clId="{C71AD310-8BA4-4B94-B598-C17F55FCBD03}" dt="2024-07-01T11:27:54.460" v="1228" actId="255"/>
        <pc:sldMkLst>
          <pc:docMk/>
          <pc:sldMk cId="2676114617" sldId="277"/>
        </pc:sldMkLst>
      </pc:sldChg>
      <pc:sldChg chg="addSp delSp modSp add mod ord">
        <pc:chgData name="Olga Alonso López" userId="d0ea05d4-9c96-40c6-a990-7bb90c129f29" providerId="ADAL" clId="{C71AD310-8BA4-4B94-B598-C17F55FCBD03}" dt="2024-07-01T14:45:44.053" v="2015" actId="1076"/>
        <pc:sldMkLst>
          <pc:docMk/>
          <pc:sldMk cId="354491336" sldId="278"/>
        </pc:sldMkLst>
      </pc:sldChg>
      <pc:sldChg chg="delSp modSp add mod">
        <pc:chgData name="Olga Alonso López" userId="d0ea05d4-9c96-40c6-a990-7bb90c129f29" providerId="ADAL" clId="{C71AD310-8BA4-4B94-B598-C17F55FCBD03}" dt="2024-07-01T09:51:17.251" v="386" actId="1076"/>
        <pc:sldMkLst>
          <pc:docMk/>
          <pc:sldMk cId="3147370780" sldId="279"/>
        </pc:sldMkLst>
      </pc:sldChg>
      <pc:sldChg chg="modSp add del mod">
        <pc:chgData name="Olga Alonso López" userId="d0ea05d4-9c96-40c6-a990-7bb90c129f29" providerId="ADAL" clId="{C71AD310-8BA4-4B94-B598-C17F55FCBD03}" dt="2024-07-01T14:46:50.262" v="2025" actId="1076"/>
        <pc:sldMkLst>
          <pc:docMk/>
          <pc:sldMk cId="737451751" sldId="280"/>
        </pc:sldMkLst>
      </pc:sldChg>
      <pc:sldChg chg="modSp add mod">
        <pc:chgData name="Olga Alonso López" userId="d0ea05d4-9c96-40c6-a990-7bb90c129f29" providerId="ADAL" clId="{C71AD310-8BA4-4B94-B598-C17F55FCBD03}" dt="2024-07-01T10:16:24.416" v="887" actId="120"/>
        <pc:sldMkLst>
          <pc:docMk/>
          <pc:sldMk cId="3508265816" sldId="281"/>
        </pc:sldMkLst>
      </pc:sldChg>
      <pc:sldChg chg="modSp add mod">
        <pc:chgData name="Olga Alonso López" userId="d0ea05d4-9c96-40c6-a990-7bb90c129f29" providerId="ADAL" clId="{C71AD310-8BA4-4B94-B598-C17F55FCBD03}" dt="2024-07-01T10:19:51.526" v="897" actId="6549"/>
        <pc:sldMkLst>
          <pc:docMk/>
          <pc:sldMk cId="380822941" sldId="282"/>
        </pc:sldMkLst>
      </pc:sldChg>
      <pc:sldChg chg="modSp add mod">
        <pc:chgData name="Olga Alonso López" userId="d0ea05d4-9c96-40c6-a990-7bb90c129f29" providerId="ADAL" clId="{C71AD310-8BA4-4B94-B598-C17F55FCBD03}" dt="2024-07-01T10:24:15.021" v="932" actId="255"/>
        <pc:sldMkLst>
          <pc:docMk/>
          <pc:sldMk cId="2969640774" sldId="283"/>
        </pc:sldMkLst>
      </pc:sldChg>
      <pc:sldChg chg="modSp add mod">
        <pc:chgData name="Olga Alonso López" userId="d0ea05d4-9c96-40c6-a990-7bb90c129f29" providerId="ADAL" clId="{C71AD310-8BA4-4B94-B598-C17F55FCBD03}" dt="2024-07-01T10:27:04.915" v="1117"/>
        <pc:sldMkLst>
          <pc:docMk/>
          <pc:sldMk cId="1948296352" sldId="284"/>
        </pc:sldMkLst>
      </pc:sldChg>
      <pc:sldChg chg="add del ord">
        <pc:chgData name="Olga Alonso López" userId="d0ea05d4-9c96-40c6-a990-7bb90c129f29" providerId="ADAL" clId="{C71AD310-8BA4-4B94-B598-C17F55FCBD03}" dt="2024-07-01T14:46:20.092" v="2020" actId="47"/>
        <pc:sldMkLst>
          <pc:docMk/>
          <pc:sldMk cId="1070285803" sldId="285"/>
        </pc:sldMkLst>
      </pc:sldChg>
      <pc:sldChg chg="modSp add mod">
        <pc:chgData name="Olga Alonso López" userId="d0ea05d4-9c96-40c6-a990-7bb90c129f29" providerId="ADAL" clId="{C71AD310-8BA4-4B94-B598-C17F55FCBD03}" dt="2024-07-01T10:29:25.053" v="1142" actId="255"/>
        <pc:sldMkLst>
          <pc:docMk/>
          <pc:sldMk cId="1559537058" sldId="286"/>
        </pc:sldMkLst>
      </pc:sldChg>
      <pc:sldChg chg="modSp add mod">
        <pc:chgData name="Olga Alonso López" userId="d0ea05d4-9c96-40c6-a990-7bb90c129f29" providerId="ADAL" clId="{C71AD310-8BA4-4B94-B598-C17F55FCBD03}" dt="2024-07-01T10:32:09.789" v="1166" actId="20577"/>
        <pc:sldMkLst>
          <pc:docMk/>
          <pc:sldMk cId="453180468" sldId="287"/>
        </pc:sldMkLst>
      </pc:sldChg>
      <pc:sldChg chg="addSp delSp modSp add mod">
        <pc:chgData name="Olga Alonso López" userId="d0ea05d4-9c96-40c6-a990-7bb90c129f29" providerId="ADAL" clId="{C71AD310-8BA4-4B94-B598-C17F55FCBD03}" dt="2024-07-01T11:21:44.495" v="1209" actId="255"/>
        <pc:sldMkLst>
          <pc:docMk/>
          <pc:sldMk cId="2808901372" sldId="288"/>
        </pc:sldMkLst>
      </pc:sldChg>
      <pc:sldChg chg="addSp delSp modSp add mod ord">
        <pc:chgData name="Olga Alonso López" userId="d0ea05d4-9c96-40c6-a990-7bb90c129f29" providerId="ADAL" clId="{C71AD310-8BA4-4B94-B598-C17F55FCBD03}" dt="2024-07-02T11:38:20.625" v="2520" actId="113"/>
        <pc:sldMkLst>
          <pc:docMk/>
          <pc:sldMk cId="3787428384" sldId="289"/>
        </pc:sldMkLst>
      </pc:sldChg>
      <pc:sldChg chg="modSp add mod">
        <pc:chgData name="Olga Alonso López" userId="d0ea05d4-9c96-40c6-a990-7bb90c129f29" providerId="ADAL" clId="{C71AD310-8BA4-4B94-B598-C17F55FCBD03}" dt="2024-07-01T11:30:00.746" v="1232" actId="255"/>
        <pc:sldMkLst>
          <pc:docMk/>
          <pc:sldMk cId="926980568" sldId="290"/>
        </pc:sldMkLst>
      </pc:sldChg>
      <pc:sldChg chg="modSp add mod">
        <pc:chgData name="Olga Alonso López" userId="d0ea05d4-9c96-40c6-a990-7bb90c129f29" providerId="ADAL" clId="{C71AD310-8BA4-4B94-B598-C17F55FCBD03}" dt="2024-07-01T11:34:52.862" v="1240" actId="20577"/>
        <pc:sldMkLst>
          <pc:docMk/>
          <pc:sldMk cId="3153693828" sldId="291"/>
        </pc:sldMkLst>
      </pc:sldChg>
      <pc:sldChg chg="modSp add mod ord">
        <pc:chgData name="Olga Alonso López" userId="d0ea05d4-9c96-40c6-a990-7bb90c129f29" providerId="ADAL" clId="{C71AD310-8BA4-4B94-B598-C17F55FCBD03}" dt="2024-07-01T11:38:55.382" v="1298" actId="1076"/>
        <pc:sldMkLst>
          <pc:docMk/>
          <pc:sldMk cId="3463218106" sldId="292"/>
        </pc:sldMkLst>
      </pc:sldChg>
      <pc:sldChg chg="modSp add mod">
        <pc:chgData name="Olga Alonso López" userId="d0ea05d4-9c96-40c6-a990-7bb90c129f29" providerId="ADAL" clId="{C71AD310-8BA4-4B94-B598-C17F55FCBD03}" dt="2024-07-01T11:51:40.557" v="1312" actId="20577"/>
        <pc:sldMkLst>
          <pc:docMk/>
          <pc:sldMk cId="1432257708" sldId="293"/>
        </pc:sldMkLst>
      </pc:sldChg>
      <pc:sldChg chg="modSp add mod">
        <pc:chgData name="Olga Alonso López" userId="d0ea05d4-9c96-40c6-a990-7bb90c129f29" providerId="ADAL" clId="{C71AD310-8BA4-4B94-B598-C17F55FCBD03}" dt="2024-07-01T11:52:33.548" v="1318" actId="255"/>
        <pc:sldMkLst>
          <pc:docMk/>
          <pc:sldMk cId="514558937" sldId="294"/>
        </pc:sldMkLst>
      </pc:sldChg>
      <pc:sldChg chg="delSp modSp add mod ord">
        <pc:chgData name="Olga Alonso López" userId="d0ea05d4-9c96-40c6-a990-7bb90c129f29" providerId="ADAL" clId="{C71AD310-8BA4-4B94-B598-C17F55FCBD03}" dt="2024-07-02T06:52:00.973" v="2449"/>
        <pc:sldMkLst>
          <pc:docMk/>
          <pc:sldMk cId="690448999" sldId="295"/>
        </pc:sldMkLst>
      </pc:sldChg>
      <pc:sldChg chg="addSp delSp modSp add mod">
        <pc:chgData name="Olga Alonso López" userId="d0ea05d4-9c96-40c6-a990-7bb90c129f29" providerId="ADAL" clId="{C71AD310-8BA4-4B94-B598-C17F55FCBD03}" dt="2024-07-02T06:38:56.458" v="2289" actId="6549"/>
        <pc:sldMkLst>
          <pc:docMk/>
          <pc:sldMk cId="771919494" sldId="296"/>
        </pc:sldMkLst>
      </pc:sldChg>
      <pc:sldChg chg="modSp add mod ord">
        <pc:chgData name="Olga Alonso López" userId="d0ea05d4-9c96-40c6-a990-7bb90c129f29" providerId="ADAL" clId="{C71AD310-8BA4-4B94-B598-C17F55FCBD03}" dt="2024-07-01T12:02:23.753" v="1442" actId="20577"/>
        <pc:sldMkLst>
          <pc:docMk/>
          <pc:sldMk cId="2300467901" sldId="297"/>
        </pc:sldMkLst>
      </pc:sldChg>
      <pc:sldChg chg="modSp add mod">
        <pc:chgData name="Olga Alonso López" userId="d0ea05d4-9c96-40c6-a990-7bb90c129f29" providerId="ADAL" clId="{C71AD310-8BA4-4B94-B598-C17F55FCBD03}" dt="2024-07-01T12:04:50.266" v="1449" actId="255"/>
        <pc:sldMkLst>
          <pc:docMk/>
          <pc:sldMk cId="2146483097" sldId="298"/>
        </pc:sldMkLst>
      </pc:sldChg>
      <pc:sldChg chg="delSp modSp add mod ord">
        <pc:chgData name="Olga Alonso López" userId="d0ea05d4-9c96-40c6-a990-7bb90c129f29" providerId="ADAL" clId="{C71AD310-8BA4-4B94-B598-C17F55FCBD03}" dt="2024-07-02T06:37:28.086" v="2288"/>
        <pc:sldMkLst>
          <pc:docMk/>
          <pc:sldMk cId="1465456074" sldId="299"/>
        </pc:sldMkLst>
      </pc:sldChg>
      <pc:sldChg chg="delSp modSp add mod">
        <pc:chgData name="Olga Alonso López" userId="d0ea05d4-9c96-40c6-a990-7bb90c129f29" providerId="ADAL" clId="{C71AD310-8BA4-4B94-B598-C17F55FCBD03}" dt="2024-07-01T12:09:01.045" v="1557" actId="255"/>
        <pc:sldMkLst>
          <pc:docMk/>
          <pc:sldMk cId="2727927371" sldId="300"/>
        </pc:sldMkLst>
      </pc:sldChg>
      <pc:sldChg chg="modSp add mod">
        <pc:chgData name="Olga Alonso López" userId="d0ea05d4-9c96-40c6-a990-7bb90c129f29" providerId="ADAL" clId="{C71AD310-8BA4-4B94-B598-C17F55FCBD03}" dt="2024-07-01T12:09:46.937" v="1563" actId="313"/>
        <pc:sldMkLst>
          <pc:docMk/>
          <pc:sldMk cId="1721190437" sldId="301"/>
        </pc:sldMkLst>
      </pc:sldChg>
      <pc:sldChg chg="modSp add mod">
        <pc:chgData name="Olga Alonso López" userId="d0ea05d4-9c96-40c6-a990-7bb90c129f29" providerId="ADAL" clId="{C71AD310-8BA4-4B94-B598-C17F55FCBD03}" dt="2024-07-01T12:10:36.616" v="1572" actId="14100"/>
        <pc:sldMkLst>
          <pc:docMk/>
          <pc:sldMk cId="553106159" sldId="302"/>
        </pc:sldMkLst>
      </pc:sldChg>
      <pc:sldChg chg="addSp delSp modSp add mod ord">
        <pc:chgData name="Olga Alonso López" userId="d0ea05d4-9c96-40c6-a990-7bb90c129f29" providerId="ADAL" clId="{C71AD310-8BA4-4B94-B598-C17F55FCBD03}" dt="2024-07-01T12:16:03.929" v="1614" actId="14100"/>
        <pc:sldMkLst>
          <pc:docMk/>
          <pc:sldMk cId="1972709124" sldId="303"/>
        </pc:sldMkLst>
      </pc:sldChg>
      <pc:sldChg chg="addSp delSp modSp add mod">
        <pc:chgData name="Olga Alonso López" userId="d0ea05d4-9c96-40c6-a990-7bb90c129f29" providerId="ADAL" clId="{C71AD310-8BA4-4B94-B598-C17F55FCBD03}" dt="2024-07-01T14:30:04.194" v="1732" actId="1076"/>
        <pc:sldMkLst>
          <pc:docMk/>
          <pc:sldMk cId="490639538" sldId="304"/>
        </pc:sldMkLst>
      </pc:sldChg>
      <pc:sldChg chg="modSp add mod ord">
        <pc:chgData name="Olga Alonso López" userId="d0ea05d4-9c96-40c6-a990-7bb90c129f29" providerId="ADAL" clId="{C71AD310-8BA4-4B94-B598-C17F55FCBD03}" dt="2024-07-02T06:39:47.080" v="2293"/>
        <pc:sldMkLst>
          <pc:docMk/>
          <pc:sldMk cId="1716999951" sldId="305"/>
        </pc:sldMkLst>
      </pc:sldChg>
      <pc:sldChg chg="modSp add mod">
        <pc:chgData name="Olga Alonso López" userId="d0ea05d4-9c96-40c6-a990-7bb90c129f29" providerId="ADAL" clId="{C71AD310-8BA4-4B94-B598-C17F55FCBD03}" dt="2024-07-01T14:32:55.071" v="1811" actId="1076"/>
        <pc:sldMkLst>
          <pc:docMk/>
          <pc:sldMk cId="178758136" sldId="306"/>
        </pc:sldMkLst>
      </pc:sldChg>
      <pc:sldChg chg="modSp add mod">
        <pc:chgData name="Olga Alonso López" userId="d0ea05d4-9c96-40c6-a990-7bb90c129f29" providerId="ADAL" clId="{C71AD310-8BA4-4B94-B598-C17F55FCBD03}" dt="2024-07-01T14:38:48.370" v="1879" actId="123"/>
        <pc:sldMkLst>
          <pc:docMk/>
          <pc:sldMk cId="1837390955" sldId="307"/>
        </pc:sldMkLst>
      </pc:sldChg>
      <pc:sldChg chg="add del">
        <pc:chgData name="Olga Alonso López" userId="d0ea05d4-9c96-40c6-a990-7bb90c129f29" providerId="ADAL" clId="{C71AD310-8BA4-4B94-B598-C17F55FCBD03}" dt="2024-07-01T14:46:26.312" v="2021" actId="47"/>
        <pc:sldMkLst>
          <pc:docMk/>
          <pc:sldMk cId="3046424912" sldId="308"/>
        </pc:sldMkLst>
      </pc:sldChg>
      <pc:sldChg chg="modSp add mod">
        <pc:chgData name="Olga Alonso López" userId="d0ea05d4-9c96-40c6-a990-7bb90c129f29" providerId="ADAL" clId="{C71AD310-8BA4-4B94-B598-C17F55FCBD03}" dt="2024-07-01T14:43:34.089" v="1944"/>
        <pc:sldMkLst>
          <pc:docMk/>
          <pc:sldMk cId="1360715547" sldId="309"/>
        </pc:sldMkLst>
      </pc:sldChg>
      <pc:sldChg chg="modSp add mod ord">
        <pc:chgData name="Olga Alonso López" userId="d0ea05d4-9c96-40c6-a990-7bb90c129f29" providerId="ADAL" clId="{C71AD310-8BA4-4B94-B598-C17F55FCBD03}" dt="2024-07-02T06:37:28.086" v="2288"/>
        <pc:sldMkLst>
          <pc:docMk/>
          <pc:sldMk cId="1578771700" sldId="310"/>
        </pc:sldMkLst>
      </pc:sldChg>
      <pc:sldChg chg="modSp add del mod">
        <pc:chgData name="Olga Alonso López" userId="d0ea05d4-9c96-40c6-a990-7bb90c129f29" providerId="ADAL" clId="{C71AD310-8BA4-4B94-B598-C17F55FCBD03}" dt="2024-07-01T14:44:04.892" v="1947" actId="47"/>
        <pc:sldMkLst>
          <pc:docMk/>
          <pc:sldMk cId="2289359675" sldId="310"/>
        </pc:sldMkLst>
      </pc:sldChg>
      <pc:sldChg chg="new del">
        <pc:chgData name="Olga Alonso López" userId="d0ea05d4-9c96-40c6-a990-7bb90c129f29" providerId="ADAL" clId="{C71AD310-8BA4-4B94-B598-C17F55FCBD03}" dt="2024-07-01T14:46:08.054" v="2018" actId="680"/>
        <pc:sldMkLst>
          <pc:docMk/>
          <pc:sldMk cId="3157391175" sldId="310"/>
        </pc:sldMkLst>
      </pc:sldChg>
      <pc:sldChg chg="modSp add mod ord">
        <pc:chgData name="Olga Alonso López" userId="d0ea05d4-9c96-40c6-a990-7bb90c129f29" providerId="ADAL" clId="{C71AD310-8BA4-4B94-B598-C17F55FCBD03}" dt="2024-07-02T06:42:42.016" v="2377" actId="20577"/>
        <pc:sldMkLst>
          <pc:docMk/>
          <pc:sldMk cId="2596213292" sldId="311"/>
        </pc:sldMkLst>
      </pc:sldChg>
      <pc:sldChg chg="delSp modSp add del mod ord">
        <pc:chgData name="Olga Alonso López" userId="d0ea05d4-9c96-40c6-a990-7bb90c129f29" providerId="ADAL" clId="{C71AD310-8BA4-4B94-B598-C17F55FCBD03}" dt="2024-07-02T06:47:04.382" v="2447" actId="47"/>
        <pc:sldMkLst>
          <pc:docMk/>
          <pc:sldMk cId="1786547140" sldId="312"/>
        </pc:sldMkLst>
      </pc:sldChg>
    </pc:docChg>
  </pc:docChgLst>
  <pc:docChgLst>
    <pc:chgData name="Joan Roig Torras" userId="01bce3d3-f76d-4df0-bbce-269a597f009b" providerId="ADAL" clId="{0F399715-8251-4A48-8F12-CAA5A9C3FC18}"/>
    <pc:docChg chg="undo custSel modSld">
      <pc:chgData name="Joan Roig Torras" userId="01bce3d3-f76d-4df0-bbce-269a597f009b" providerId="ADAL" clId="{0F399715-8251-4A48-8F12-CAA5A9C3FC18}" dt="2024-07-10T14:23:34.016" v="127" actId="20577"/>
      <pc:docMkLst>
        <pc:docMk/>
      </pc:docMkLst>
      <pc:sldChg chg="modSp">
        <pc:chgData name="Joan Roig Torras" userId="01bce3d3-f76d-4df0-bbce-269a597f009b" providerId="ADAL" clId="{0F399715-8251-4A48-8F12-CAA5A9C3FC18}" dt="2024-07-10T13:57:20.317" v="0" actId="20577"/>
        <pc:sldMkLst>
          <pc:docMk/>
          <pc:sldMk cId="1145965758" sldId="273"/>
        </pc:sldMkLst>
      </pc:sldChg>
      <pc:sldChg chg="modSp mod">
        <pc:chgData name="Joan Roig Torras" userId="01bce3d3-f76d-4df0-bbce-269a597f009b" providerId="ADAL" clId="{0F399715-8251-4A48-8F12-CAA5A9C3FC18}" dt="2024-07-10T13:58:54.845" v="44" actId="6549"/>
        <pc:sldMkLst>
          <pc:docMk/>
          <pc:sldMk cId="453180468" sldId="287"/>
        </pc:sldMkLst>
      </pc:sldChg>
      <pc:sldChg chg="modSp mod">
        <pc:chgData name="Joan Roig Torras" userId="01bce3d3-f76d-4df0-bbce-269a597f009b" providerId="ADAL" clId="{0F399715-8251-4A48-8F12-CAA5A9C3FC18}" dt="2024-07-10T14:04:42.165" v="53" actId="20577"/>
        <pc:sldMkLst>
          <pc:docMk/>
          <pc:sldMk cId="926980568" sldId="290"/>
        </pc:sldMkLst>
      </pc:sldChg>
      <pc:sldChg chg="modSp mod">
        <pc:chgData name="Joan Roig Torras" userId="01bce3d3-f76d-4df0-bbce-269a597f009b" providerId="ADAL" clId="{0F399715-8251-4A48-8F12-CAA5A9C3FC18}" dt="2024-07-10T14:09:45.600" v="54" actId="6549"/>
        <pc:sldMkLst>
          <pc:docMk/>
          <pc:sldMk cId="514558937" sldId="294"/>
        </pc:sldMkLst>
      </pc:sldChg>
      <pc:sldChg chg="modSp mod">
        <pc:chgData name="Joan Roig Torras" userId="01bce3d3-f76d-4df0-bbce-269a597f009b" providerId="ADAL" clId="{0F399715-8251-4A48-8F12-CAA5A9C3FC18}" dt="2024-07-10T14:23:34.016" v="127" actId="20577"/>
        <pc:sldMkLst>
          <pc:docMk/>
          <pc:sldMk cId="1716999951" sldId="305"/>
        </pc:sldMkLst>
      </pc:sldChg>
    </pc:docChg>
  </pc:docChgLst>
  <pc:docChgLst>
    <pc:chgData name="Yolanda Perez Moreno" userId="ee9cd9b4-cff0-4ec9-bb92-8942f082a16e" providerId="ADAL" clId="{15D91B2C-7594-4FC3-A39F-04A2A34C81DE}"/>
    <pc:docChg chg="undo custSel modSld">
      <pc:chgData name="Yolanda Perez Moreno" userId="ee9cd9b4-cff0-4ec9-bb92-8942f082a16e" providerId="ADAL" clId="{15D91B2C-7594-4FC3-A39F-04A2A34C81DE}" dt="2024-07-16T11:54:55.451" v="8895" actId="20577"/>
      <pc:docMkLst>
        <pc:docMk/>
      </pc:docMkLst>
      <pc:sldChg chg="modSp mod">
        <pc:chgData name="Yolanda Perez Moreno" userId="ee9cd9b4-cff0-4ec9-bb92-8942f082a16e" providerId="ADAL" clId="{15D91B2C-7594-4FC3-A39F-04A2A34C81DE}" dt="2024-07-05T08:02:04.684" v="5" actId="14100"/>
        <pc:sldMkLst>
          <pc:docMk/>
          <pc:sldMk cId="1660957725" sldId="259"/>
        </pc:sldMkLst>
      </pc:sldChg>
      <pc:sldChg chg="modSp mod">
        <pc:chgData name="Yolanda Perez Moreno" userId="ee9cd9b4-cff0-4ec9-bb92-8942f082a16e" providerId="ADAL" clId="{15D91B2C-7594-4FC3-A39F-04A2A34C81DE}" dt="2024-07-05T08:09:46.222" v="164" actId="20577"/>
        <pc:sldMkLst>
          <pc:docMk/>
          <pc:sldMk cId="1671001698" sldId="260"/>
        </pc:sldMkLst>
      </pc:sldChg>
      <pc:sldChg chg="modSp mod">
        <pc:chgData name="Yolanda Perez Moreno" userId="ee9cd9b4-cff0-4ec9-bb92-8942f082a16e" providerId="ADAL" clId="{15D91B2C-7594-4FC3-A39F-04A2A34C81DE}" dt="2024-07-05T10:48:50.827" v="4132" actId="20577"/>
        <pc:sldMkLst>
          <pc:docMk/>
          <pc:sldMk cId="1142835651" sldId="262"/>
        </pc:sldMkLst>
      </pc:sldChg>
      <pc:sldChg chg="modSp mod">
        <pc:chgData name="Yolanda Perez Moreno" userId="ee9cd9b4-cff0-4ec9-bb92-8942f082a16e" providerId="ADAL" clId="{15D91B2C-7594-4FC3-A39F-04A2A34C81DE}" dt="2024-07-05T11:17:38.738" v="5277" actId="20577"/>
        <pc:sldMkLst>
          <pc:docMk/>
          <pc:sldMk cId="292298953" sldId="263"/>
        </pc:sldMkLst>
      </pc:sldChg>
      <pc:sldChg chg="modSp mod">
        <pc:chgData name="Yolanda Perez Moreno" userId="ee9cd9b4-cff0-4ec9-bb92-8942f082a16e" providerId="ADAL" clId="{15D91B2C-7594-4FC3-A39F-04A2A34C81DE}" dt="2024-07-05T09:03:11.400" v="1240" actId="20577"/>
        <pc:sldMkLst>
          <pc:docMk/>
          <pc:sldMk cId="4021742732" sldId="266"/>
        </pc:sldMkLst>
      </pc:sldChg>
      <pc:sldChg chg="modSp mod">
        <pc:chgData name="Yolanda Perez Moreno" userId="ee9cd9b4-cff0-4ec9-bb92-8942f082a16e" providerId="ADAL" clId="{15D91B2C-7594-4FC3-A39F-04A2A34C81DE}" dt="2024-07-05T08:08:54.911" v="147" actId="20577"/>
        <pc:sldMkLst>
          <pc:docMk/>
          <pc:sldMk cId="1145965758" sldId="273"/>
        </pc:sldMkLst>
      </pc:sldChg>
      <pc:sldChg chg="modSp mod">
        <pc:chgData name="Yolanda Perez Moreno" userId="ee9cd9b4-cff0-4ec9-bb92-8942f082a16e" providerId="ADAL" clId="{15D91B2C-7594-4FC3-A39F-04A2A34C81DE}" dt="2024-07-05T08:21:42.617" v="505" actId="20577"/>
        <pc:sldMkLst>
          <pc:docMk/>
          <pc:sldMk cId="4274322823" sldId="274"/>
        </pc:sldMkLst>
      </pc:sldChg>
      <pc:sldChg chg="modSp mod">
        <pc:chgData name="Yolanda Perez Moreno" userId="ee9cd9b4-cff0-4ec9-bb92-8942f082a16e" providerId="ADAL" clId="{15D91B2C-7594-4FC3-A39F-04A2A34C81DE}" dt="2024-07-08T10:34:33.310" v="8580" actId="20577"/>
        <pc:sldMkLst>
          <pc:docMk/>
          <pc:sldMk cId="3383201417" sldId="275"/>
        </pc:sldMkLst>
      </pc:sldChg>
      <pc:sldChg chg="modSp mod">
        <pc:chgData name="Yolanda Perez Moreno" userId="ee9cd9b4-cff0-4ec9-bb92-8942f082a16e" providerId="ADAL" clId="{15D91B2C-7594-4FC3-A39F-04A2A34C81DE}" dt="2024-07-05T10:37:45.480" v="3806" actId="20577"/>
        <pc:sldMkLst>
          <pc:docMk/>
          <pc:sldMk cId="2676114617" sldId="277"/>
        </pc:sldMkLst>
      </pc:sldChg>
      <pc:sldChg chg="modSp mod">
        <pc:chgData name="Yolanda Perez Moreno" userId="ee9cd9b4-cff0-4ec9-bb92-8942f082a16e" providerId="ADAL" clId="{15D91B2C-7594-4FC3-A39F-04A2A34C81DE}" dt="2024-07-08T10:41:16.305" v="8830" actId="20577"/>
        <pc:sldMkLst>
          <pc:docMk/>
          <pc:sldMk cId="354491336" sldId="278"/>
        </pc:sldMkLst>
      </pc:sldChg>
      <pc:sldChg chg="modSp mod">
        <pc:chgData name="Yolanda Perez Moreno" userId="ee9cd9b4-cff0-4ec9-bb92-8942f082a16e" providerId="ADAL" clId="{15D91B2C-7594-4FC3-A39F-04A2A34C81DE}" dt="2024-07-05T08:26:41.015" v="743" actId="20577"/>
        <pc:sldMkLst>
          <pc:docMk/>
          <pc:sldMk cId="3147370780" sldId="279"/>
        </pc:sldMkLst>
      </pc:sldChg>
      <pc:sldChg chg="modSp mod">
        <pc:chgData name="Yolanda Perez Moreno" userId="ee9cd9b4-cff0-4ec9-bb92-8942f082a16e" providerId="ADAL" clId="{15D91B2C-7594-4FC3-A39F-04A2A34C81DE}" dt="2024-07-08T10:42:25.681" v="8887" actId="20577"/>
        <pc:sldMkLst>
          <pc:docMk/>
          <pc:sldMk cId="737451751" sldId="280"/>
        </pc:sldMkLst>
      </pc:sldChg>
      <pc:sldChg chg="modSp mod">
        <pc:chgData name="Yolanda Perez Moreno" userId="ee9cd9b4-cff0-4ec9-bb92-8942f082a16e" providerId="ADAL" clId="{15D91B2C-7594-4FC3-A39F-04A2A34C81DE}" dt="2024-07-05T09:22:48.367" v="1737" actId="113"/>
        <pc:sldMkLst>
          <pc:docMk/>
          <pc:sldMk cId="3508265816" sldId="281"/>
        </pc:sldMkLst>
      </pc:sldChg>
      <pc:sldChg chg="modSp mod">
        <pc:chgData name="Yolanda Perez Moreno" userId="ee9cd9b4-cff0-4ec9-bb92-8942f082a16e" providerId="ADAL" clId="{15D91B2C-7594-4FC3-A39F-04A2A34C81DE}" dt="2024-07-05T09:28:48.521" v="2012" actId="20577"/>
        <pc:sldMkLst>
          <pc:docMk/>
          <pc:sldMk cId="380822941" sldId="282"/>
        </pc:sldMkLst>
      </pc:sldChg>
      <pc:sldChg chg="modSp mod">
        <pc:chgData name="Yolanda Perez Moreno" userId="ee9cd9b4-cff0-4ec9-bb92-8942f082a16e" providerId="ADAL" clId="{15D91B2C-7594-4FC3-A39F-04A2A34C81DE}" dt="2024-07-05T09:50:49.497" v="2578" actId="20577"/>
        <pc:sldMkLst>
          <pc:docMk/>
          <pc:sldMk cId="2969640774" sldId="283"/>
        </pc:sldMkLst>
      </pc:sldChg>
      <pc:sldChg chg="modSp mod">
        <pc:chgData name="Yolanda Perez Moreno" userId="ee9cd9b4-cff0-4ec9-bb92-8942f082a16e" providerId="ADAL" clId="{15D91B2C-7594-4FC3-A39F-04A2A34C81DE}" dt="2024-07-05T09:57:07.519" v="2779" actId="20577"/>
        <pc:sldMkLst>
          <pc:docMk/>
          <pc:sldMk cId="1948296352" sldId="284"/>
        </pc:sldMkLst>
      </pc:sldChg>
      <pc:sldChg chg="modSp mod">
        <pc:chgData name="Yolanda Perez Moreno" userId="ee9cd9b4-cff0-4ec9-bb92-8942f082a16e" providerId="ADAL" clId="{15D91B2C-7594-4FC3-A39F-04A2A34C81DE}" dt="2024-07-05T10:02:55.616" v="2988" actId="20577"/>
        <pc:sldMkLst>
          <pc:docMk/>
          <pc:sldMk cId="1559537058" sldId="286"/>
        </pc:sldMkLst>
      </pc:sldChg>
      <pc:sldChg chg="modSp mod">
        <pc:chgData name="Yolanda Perez Moreno" userId="ee9cd9b4-cff0-4ec9-bb92-8942f082a16e" providerId="ADAL" clId="{15D91B2C-7594-4FC3-A39F-04A2A34C81DE}" dt="2024-07-05T10:14:55.003" v="3259" actId="20577"/>
        <pc:sldMkLst>
          <pc:docMk/>
          <pc:sldMk cId="453180468" sldId="287"/>
        </pc:sldMkLst>
      </pc:sldChg>
      <pc:sldChg chg="modSp mod">
        <pc:chgData name="Yolanda Perez Moreno" userId="ee9cd9b4-cff0-4ec9-bb92-8942f082a16e" providerId="ADAL" clId="{15D91B2C-7594-4FC3-A39F-04A2A34C81DE}" dt="2024-07-05T10:34:48.571" v="3698" actId="20577"/>
        <pc:sldMkLst>
          <pc:docMk/>
          <pc:sldMk cId="2808901372" sldId="288"/>
        </pc:sldMkLst>
      </pc:sldChg>
      <pc:sldChg chg="modSp mod">
        <pc:chgData name="Yolanda Perez Moreno" userId="ee9cd9b4-cff0-4ec9-bb92-8942f082a16e" providerId="ADAL" clId="{15D91B2C-7594-4FC3-A39F-04A2A34C81DE}" dt="2024-07-05T12:06:33.052" v="6705" actId="790"/>
        <pc:sldMkLst>
          <pc:docMk/>
          <pc:sldMk cId="3787428384" sldId="289"/>
        </pc:sldMkLst>
      </pc:sldChg>
      <pc:sldChg chg="modSp mod">
        <pc:chgData name="Yolanda Perez Moreno" userId="ee9cd9b4-cff0-4ec9-bb92-8942f082a16e" providerId="ADAL" clId="{15D91B2C-7594-4FC3-A39F-04A2A34C81DE}" dt="2024-07-05T10:40:18.839" v="3862" actId="20577"/>
        <pc:sldMkLst>
          <pc:docMk/>
          <pc:sldMk cId="926980568" sldId="290"/>
        </pc:sldMkLst>
      </pc:sldChg>
      <pc:sldChg chg="addSp delSp modSp mod">
        <pc:chgData name="Yolanda Perez Moreno" userId="ee9cd9b4-cff0-4ec9-bb92-8942f082a16e" providerId="ADAL" clId="{15D91B2C-7594-4FC3-A39F-04A2A34C81DE}" dt="2024-07-05T10:48:27.825" v="4113" actId="20577"/>
        <pc:sldMkLst>
          <pc:docMk/>
          <pc:sldMk cId="3153693828" sldId="291"/>
        </pc:sldMkLst>
      </pc:sldChg>
      <pc:sldChg chg="modSp mod">
        <pc:chgData name="Yolanda Perez Moreno" userId="ee9cd9b4-cff0-4ec9-bb92-8942f082a16e" providerId="ADAL" clId="{15D91B2C-7594-4FC3-A39F-04A2A34C81DE}" dt="2024-07-05T10:51:26.565" v="4242" actId="20577"/>
        <pc:sldMkLst>
          <pc:docMk/>
          <pc:sldMk cId="3463218106" sldId="292"/>
        </pc:sldMkLst>
      </pc:sldChg>
      <pc:sldChg chg="modSp mod">
        <pc:chgData name="Yolanda Perez Moreno" userId="ee9cd9b4-cff0-4ec9-bb92-8942f082a16e" providerId="ADAL" clId="{15D91B2C-7594-4FC3-A39F-04A2A34C81DE}" dt="2024-07-05T10:56:08.059" v="4456" actId="790"/>
        <pc:sldMkLst>
          <pc:docMk/>
          <pc:sldMk cId="1432257708" sldId="293"/>
        </pc:sldMkLst>
      </pc:sldChg>
      <pc:sldChg chg="modSp mod">
        <pc:chgData name="Yolanda Perez Moreno" userId="ee9cd9b4-cff0-4ec9-bb92-8942f082a16e" providerId="ADAL" clId="{15D91B2C-7594-4FC3-A39F-04A2A34C81DE}" dt="2024-07-05T11:00:29.201" v="4709" actId="20577"/>
        <pc:sldMkLst>
          <pc:docMk/>
          <pc:sldMk cId="514558937" sldId="294"/>
        </pc:sldMkLst>
      </pc:sldChg>
      <pc:sldChg chg="modSp mod">
        <pc:chgData name="Yolanda Perez Moreno" userId="ee9cd9b4-cff0-4ec9-bb92-8942f082a16e" providerId="ADAL" clId="{15D91B2C-7594-4FC3-A39F-04A2A34C81DE}" dt="2024-07-05T11:16:41.612" v="5238" actId="20577"/>
        <pc:sldMkLst>
          <pc:docMk/>
          <pc:sldMk cId="690448999" sldId="295"/>
        </pc:sldMkLst>
      </pc:sldChg>
      <pc:sldChg chg="modSp mod">
        <pc:chgData name="Yolanda Perez Moreno" userId="ee9cd9b4-cff0-4ec9-bb92-8942f082a16e" providerId="ADAL" clId="{15D91B2C-7594-4FC3-A39F-04A2A34C81DE}" dt="2024-07-08T10:03:27.852" v="7469" actId="20577"/>
        <pc:sldMkLst>
          <pc:docMk/>
          <pc:sldMk cId="771919494" sldId="296"/>
        </pc:sldMkLst>
      </pc:sldChg>
      <pc:sldChg chg="modSp mod">
        <pc:chgData name="Yolanda Perez Moreno" userId="ee9cd9b4-cff0-4ec9-bb92-8942f082a16e" providerId="ADAL" clId="{15D91B2C-7594-4FC3-A39F-04A2A34C81DE}" dt="2024-07-16T11:54:55.451" v="8895" actId="20577"/>
        <pc:sldMkLst>
          <pc:docMk/>
          <pc:sldMk cId="2300467901" sldId="297"/>
        </pc:sldMkLst>
      </pc:sldChg>
      <pc:sldChg chg="modSp mod">
        <pc:chgData name="Yolanda Perez Moreno" userId="ee9cd9b4-cff0-4ec9-bb92-8942f082a16e" providerId="ADAL" clId="{15D91B2C-7594-4FC3-A39F-04A2A34C81DE}" dt="2024-07-05T11:44:12.104" v="5814" actId="20577"/>
        <pc:sldMkLst>
          <pc:docMk/>
          <pc:sldMk cId="2146483097" sldId="298"/>
        </pc:sldMkLst>
      </pc:sldChg>
      <pc:sldChg chg="modSp mod">
        <pc:chgData name="Yolanda Perez Moreno" userId="ee9cd9b4-cff0-4ec9-bb92-8942f082a16e" providerId="ADAL" clId="{15D91B2C-7594-4FC3-A39F-04A2A34C81DE}" dt="2024-07-05T12:12:49.751" v="6963" actId="20577"/>
        <pc:sldMkLst>
          <pc:docMk/>
          <pc:sldMk cId="1465456074" sldId="299"/>
        </pc:sldMkLst>
      </pc:sldChg>
      <pc:sldChg chg="modSp mod">
        <pc:chgData name="Yolanda Perez Moreno" userId="ee9cd9b4-cff0-4ec9-bb92-8942f082a16e" providerId="ADAL" clId="{15D91B2C-7594-4FC3-A39F-04A2A34C81DE}" dt="2024-07-05T11:49:04.753" v="6019" actId="20577"/>
        <pc:sldMkLst>
          <pc:docMk/>
          <pc:sldMk cId="2727927371" sldId="300"/>
        </pc:sldMkLst>
      </pc:sldChg>
      <pc:sldChg chg="modSp mod">
        <pc:chgData name="Yolanda Perez Moreno" userId="ee9cd9b4-cff0-4ec9-bb92-8942f082a16e" providerId="ADAL" clId="{15D91B2C-7594-4FC3-A39F-04A2A34C81DE}" dt="2024-07-05T11:54:05.562" v="6316" actId="20577"/>
        <pc:sldMkLst>
          <pc:docMk/>
          <pc:sldMk cId="1721190437" sldId="301"/>
        </pc:sldMkLst>
      </pc:sldChg>
      <pc:sldChg chg="modSp mod">
        <pc:chgData name="Yolanda Perez Moreno" userId="ee9cd9b4-cff0-4ec9-bb92-8942f082a16e" providerId="ADAL" clId="{15D91B2C-7594-4FC3-A39F-04A2A34C81DE}" dt="2024-07-05T11:59:10.920" v="6453" actId="20577"/>
        <pc:sldMkLst>
          <pc:docMk/>
          <pc:sldMk cId="553106159" sldId="302"/>
        </pc:sldMkLst>
      </pc:sldChg>
      <pc:sldChg chg="modSp mod">
        <pc:chgData name="Yolanda Perez Moreno" userId="ee9cd9b4-cff0-4ec9-bb92-8942f082a16e" providerId="ADAL" clId="{15D91B2C-7594-4FC3-A39F-04A2A34C81DE}" dt="2024-07-08T09:58:14.793" v="7269" actId="790"/>
        <pc:sldMkLst>
          <pc:docMk/>
          <pc:sldMk cId="1972709124" sldId="303"/>
        </pc:sldMkLst>
      </pc:sldChg>
      <pc:sldChg chg="modSp mod">
        <pc:chgData name="Yolanda Perez Moreno" userId="ee9cd9b4-cff0-4ec9-bb92-8942f082a16e" providerId="ADAL" clId="{15D91B2C-7594-4FC3-A39F-04A2A34C81DE}" dt="2024-07-08T10:01:54.054" v="7446" actId="20577"/>
        <pc:sldMkLst>
          <pc:docMk/>
          <pc:sldMk cId="490639538" sldId="304"/>
        </pc:sldMkLst>
      </pc:sldChg>
      <pc:sldChg chg="modSp mod">
        <pc:chgData name="Yolanda Perez Moreno" userId="ee9cd9b4-cff0-4ec9-bb92-8942f082a16e" providerId="ADAL" clId="{15D91B2C-7594-4FC3-A39F-04A2A34C81DE}" dt="2024-07-05T12:02:55.223" v="6606" actId="20577"/>
        <pc:sldMkLst>
          <pc:docMk/>
          <pc:sldMk cId="1716999951" sldId="305"/>
        </pc:sldMkLst>
      </pc:sldChg>
      <pc:sldChg chg="modSp mod">
        <pc:chgData name="Yolanda Perez Moreno" userId="ee9cd9b4-cff0-4ec9-bb92-8942f082a16e" providerId="ADAL" clId="{15D91B2C-7594-4FC3-A39F-04A2A34C81DE}" dt="2024-07-08T10:12:35.714" v="7678" actId="790"/>
        <pc:sldMkLst>
          <pc:docMk/>
          <pc:sldMk cId="178758136" sldId="306"/>
        </pc:sldMkLst>
      </pc:sldChg>
      <pc:sldChg chg="modSp mod">
        <pc:chgData name="Yolanda Perez Moreno" userId="ee9cd9b4-cff0-4ec9-bb92-8942f082a16e" providerId="ADAL" clId="{15D91B2C-7594-4FC3-A39F-04A2A34C81DE}" dt="2024-07-08T10:27:57.196" v="8306" actId="20577"/>
        <pc:sldMkLst>
          <pc:docMk/>
          <pc:sldMk cId="1837390955" sldId="307"/>
        </pc:sldMkLst>
      </pc:sldChg>
      <pc:sldChg chg="modSp mod">
        <pc:chgData name="Yolanda Perez Moreno" userId="ee9cd9b4-cff0-4ec9-bb92-8942f082a16e" providerId="ADAL" clId="{15D91B2C-7594-4FC3-A39F-04A2A34C81DE}" dt="2024-07-08T10:39:34.178" v="8756" actId="20577"/>
        <pc:sldMkLst>
          <pc:docMk/>
          <pc:sldMk cId="1360715547" sldId="309"/>
        </pc:sldMkLst>
      </pc:sldChg>
      <pc:sldChg chg="modSp mod">
        <pc:chgData name="Yolanda Perez Moreno" userId="ee9cd9b4-cff0-4ec9-bb92-8942f082a16e" providerId="ADAL" clId="{15D91B2C-7594-4FC3-A39F-04A2A34C81DE}" dt="2024-07-08T09:45:50.833" v="7193" actId="20577"/>
        <pc:sldMkLst>
          <pc:docMk/>
          <pc:sldMk cId="1578771700" sldId="310"/>
        </pc:sldMkLst>
      </pc:sldChg>
      <pc:sldChg chg="modSp mod">
        <pc:chgData name="Yolanda Perez Moreno" userId="ee9cd9b4-cff0-4ec9-bb92-8942f082a16e" providerId="ADAL" clId="{15D91B2C-7594-4FC3-A39F-04A2A34C81DE}" dt="2024-07-08T09:46:22.280" v="7202" actId="20577"/>
        <pc:sldMkLst>
          <pc:docMk/>
          <pc:sldMk cId="2596213292" sldId="311"/>
        </pc:sldMkLst>
      </pc:sldChg>
    </pc:docChg>
  </pc:docChgLst>
  <pc:docChgLst>
    <pc:chgData name="Olga Alonso López" userId="d0ea05d4-9c96-40c6-a990-7bb90c129f29" providerId="ADAL" clId="{F246FF93-255A-4B06-A30B-F25FCE31574E}"/>
    <pc:docChg chg="undo custSel modSld">
      <pc:chgData name="Olga Alonso López" userId="d0ea05d4-9c96-40c6-a990-7bb90c129f29" providerId="ADAL" clId="{F246FF93-255A-4B06-A30B-F25FCE31574E}" dt="2024-07-11T06:58:54.064" v="21" actId="20577"/>
      <pc:docMkLst>
        <pc:docMk/>
      </pc:docMkLst>
      <pc:sldChg chg="delSp modSp mod">
        <pc:chgData name="Olga Alonso López" userId="d0ea05d4-9c96-40c6-a990-7bb90c129f29" providerId="ADAL" clId="{F246FF93-255A-4B06-A30B-F25FCE31574E}" dt="2024-07-02T11:41:17.376" v="8" actId="478"/>
        <pc:sldMkLst>
          <pc:docMk/>
          <pc:sldMk cId="268178800" sldId="258"/>
        </pc:sldMkLst>
      </pc:sldChg>
      <pc:sldChg chg="modSp mod">
        <pc:chgData name="Olga Alonso López" userId="d0ea05d4-9c96-40c6-a990-7bb90c129f29" providerId="ADAL" clId="{F246FF93-255A-4B06-A30B-F25FCE31574E}" dt="2024-07-11T06:55:00.573" v="12" actId="20577"/>
        <pc:sldMkLst>
          <pc:docMk/>
          <pc:sldMk cId="4021742732" sldId="266"/>
        </pc:sldMkLst>
      </pc:sldChg>
      <pc:sldChg chg="modSp mod">
        <pc:chgData name="Olga Alonso López" userId="d0ea05d4-9c96-40c6-a990-7bb90c129f29" providerId="ADAL" clId="{F246FF93-255A-4B06-A30B-F25FCE31574E}" dt="2024-07-11T06:55:44.840" v="16" actId="20577"/>
        <pc:sldMkLst>
          <pc:docMk/>
          <pc:sldMk cId="3508265816" sldId="281"/>
        </pc:sldMkLst>
      </pc:sldChg>
      <pc:sldChg chg="modSp mod">
        <pc:chgData name="Olga Alonso López" userId="d0ea05d4-9c96-40c6-a990-7bb90c129f29" providerId="ADAL" clId="{F246FF93-255A-4B06-A30B-F25FCE31574E}" dt="2024-07-11T06:56:03.849" v="19" actId="20577"/>
        <pc:sldMkLst>
          <pc:docMk/>
          <pc:sldMk cId="2969640774" sldId="283"/>
        </pc:sldMkLst>
      </pc:sldChg>
      <pc:sldChg chg="modSp mod">
        <pc:chgData name="Olga Alonso López" userId="d0ea05d4-9c96-40c6-a990-7bb90c129f29" providerId="ADAL" clId="{F246FF93-255A-4B06-A30B-F25FCE31574E}" dt="2024-07-11T06:58:54.064" v="21" actId="20577"/>
        <pc:sldMkLst>
          <pc:docMk/>
          <pc:sldMk cId="1578771700" sldId="310"/>
        </pc:sldMkLst>
      </pc:sldChg>
    </pc:docChg>
  </pc:docChgLst>
  <pc:docChgLst>
    <pc:chgData name="Olga Alonso López" userId="d0ea05d4-9c96-40c6-a990-7bb90c129f29" providerId="ADAL" clId="{C802322F-055D-43AD-A068-842C4D8E9D40}"/>
    <pc:docChg chg="undo custSel modSld">
      <pc:chgData name="Olga Alonso López" userId="d0ea05d4-9c96-40c6-a990-7bb90c129f29" providerId="ADAL" clId="{C802322F-055D-43AD-A068-842C4D8E9D40}" dt="2025-07-10T15:27:56.316" v="551" actId="20577"/>
      <pc:docMkLst>
        <pc:docMk/>
      </pc:docMkLst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268178800" sldId="258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68178800" sldId="258"/>
            <ac:spMk id="9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68178800" sldId="258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68178800" sldId="258"/>
            <ac:spMk id="15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1660957725" sldId="259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60957725" sldId="259"/>
            <ac:spMk id="12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60957725" sldId="259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60957725" sldId="259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60957725" sldId="259"/>
            <ac:spMk id="15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1671001698" sldId="260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71001698" sldId="260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71001698" sldId="260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71001698" sldId="260"/>
            <ac:spMk id="15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671001698" sldId="260"/>
            <ac:spMk id="16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3196979363" sldId="261"/>
        </pc:sldMkLst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1142835651" sldId="262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2835651" sldId="262"/>
            <ac:spMk id="18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2835651" sldId="262"/>
            <ac:spMk id="19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2835651" sldId="262"/>
            <ac:spMk id="2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2835651" sldId="262"/>
            <ac:spMk id="21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292298953" sldId="263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92298953" sldId="263"/>
            <ac:spMk id="12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92298953" sldId="263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92298953" sldId="263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92298953" sldId="263"/>
            <ac:spMk id="15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10T15:13:51.223" v="484" actId="115"/>
        <pc:sldMkLst>
          <pc:docMk/>
          <pc:sldMk cId="4021742732" sldId="266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021742732" sldId="266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021742732" sldId="266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021742732" sldId="266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13:51.223" v="484" actId="115"/>
          <ac:spMkLst>
            <pc:docMk/>
            <pc:sldMk cId="4021742732" sldId="266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1145965758" sldId="273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5965758" sldId="273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5965758" sldId="273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5965758" sldId="273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145965758" sldId="273"/>
            <ac:spMk id="14" creationId="{00000000-0000-0000-0000-000000000000}"/>
          </ac:spMkLst>
        </pc:spChg>
        <pc:graphicFrameChg chg="mod modGraphic">
          <ac:chgData name="Olga Alonso López" userId="d0ea05d4-9c96-40c6-a990-7bb90c129f29" providerId="ADAL" clId="{C802322F-055D-43AD-A068-842C4D8E9D40}" dt="2025-06-30T16:32:03.955" v="37" actId="790"/>
          <ac:graphicFrameMkLst>
            <pc:docMk/>
            <pc:sldMk cId="1145965758" sldId="273"/>
            <ac:graphicFrameMk id="4" creationId="{3ACD28D0-1018-6190-F947-64F7B5320988}"/>
          </ac:graphicFrameMkLst>
        </pc:graphicFrame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4274322823" sldId="274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274322823" sldId="274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274322823" sldId="274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274322823" sldId="274"/>
            <ac:spMk id="16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274322823" sldId="274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274322823" sldId="274"/>
            <ac:spMk id="18" creationId="{00000000-0000-0000-0000-000000000000}"/>
          </ac:spMkLst>
        </pc:spChg>
      </pc:sldChg>
      <pc:sldChg chg="addSp delSp modSp mod">
        <pc:chgData name="Olga Alonso López" userId="d0ea05d4-9c96-40c6-a990-7bb90c129f29" providerId="ADAL" clId="{C802322F-055D-43AD-A068-842C4D8E9D40}" dt="2025-07-10T15:27:28.442" v="549" actId="20577"/>
        <pc:sldMkLst>
          <pc:docMk/>
          <pc:sldMk cId="3383201417" sldId="275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383201417" sldId="275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383201417" sldId="275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383201417" sldId="275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383201417" sldId="275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27:28.442" v="549" actId="20577"/>
          <ac:spMkLst>
            <pc:docMk/>
            <pc:sldMk cId="3383201417" sldId="275"/>
            <ac:spMk id="21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40:01.646" v="66" actId="5793"/>
        <pc:sldMkLst>
          <pc:docMk/>
          <pc:sldMk cId="2676114617" sldId="277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676114617" sldId="277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676114617" sldId="277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676114617" sldId="277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676114617" sldId="277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40:01.646" v="66" actId="5793"/>
          <ac:spMkLst>
            <pc:docMk/>
            <pc:sldMk cId="2676114617" sldId="277"/>
            <ac:spMk id="21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2T14:19:01.086" v="474" actId="20577"/>
        <pc:sldMkLst>
          <pc:docMk/>
          <pc:sldMk cId="354491336" sldId="278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4491336" sldId="278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4491336" sldId="278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4491336" sldId="278"/>
            <ac:spMk id="16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4491336" sldId="278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4:19:01.086" v="474" actId="20577"/>
          <ac:spMkLst>
            <pc:docMk/>
            <pc:sldMk cId="354491336" sldId="278"/>
            <ac:spMk id="18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4491336" sldId="278"/>
            <ac:spMk id="19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3147370780" sldId="279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147370780" sldId="279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147370780" sldId="279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147370780" sldId="279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147370780" sldId="279"/>
            <ac:spMk id="18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10T15:27:56.316" v="551" actId="20577"/>
        <pc:sldMkLst>
          <pc:docMk/>
          <pc:sldMk cId="737451751" sldId="280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737451751" sldId="280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737451751" sldId="280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27:56.316" v="551" actId="20577"/>
          <ac:spMkLst>
            <pc:docMk/>
            <pc:sldMk cId="737451751" sldId="280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3:21.068" v="48" actId="6549"/>
        <pc:sldMkLst>
          <pc:docMk/>
          <pc:sldMk cId="3508265816" sldId="281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08265816" sldId="281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08265816" sldId="281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508265816" sldId="281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3:21.068" v="48" actId="6549"/>
          <ac:spMkLst>
            <pc:docMk/>
            <pc:sldMk cId="3508265816" sldId="281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380822941" sldId="282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80822941" sldId="282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80822941" sldId="282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80822941" sldId="282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80822941" sldId="282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10T15:14:36.173" v="488" actId="207"/>
        <pc:sldMkLst>
          <pc:docMk/>
          <pc:sldMk cId="2969640774" sldId="283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969640774" sldId="283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969640774" sldId="283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969640774" sldId="283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14:36.173" v="488" actId="207"/>
          <ac:spMkLst>
            <pc:docMk/>
            <pc:sldMk cId="2969640774" sldId="283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1948296352" sldId="284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48296352" sldId="284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48296352" sldId="284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48296352" sldId="284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48296352" sldId="284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6:51.967" v="52" actId="20577"/>
        <pc:sldMkLst>
          <pc:docMk/>
          <pc:sldMk cId="1559537058" sldId="286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559537058" sldId="286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559537058" sldId="286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559537058" sldId="286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6:51.967" v="52" actId="20577"/>
          <ac:spMkLst>
            <pc:docMk/>
            <pc:sldMk cId="1559537058" sldId="286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8:33.793" v="65" actId="20577"/>
        <pc:sldMkLst>
          <pc:docMk/>
          <pc:sldMk cId="453180468" sldId="287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53180468" sldId="287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53180468" sldId="287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53180468" sldId="287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8:33.793" v="65" actId="20577"/>
          <ac:spMkLst>
            <pc:docMk/>
            <pc:sldMk cId="453180468" sldId="287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2808901372" sldId="288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808901372" sldId="288"/>
            <ac:spMk id="6" creationId="{3061109D-ED32-8144-A235-FDE28C4DB86C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808901372" sldId="288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808901372" sldId="288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808901372" sldId="288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808901372" sldId="288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808901372" sldId="288"/>
            <ac:spMk id="21" creationId="{00000000-0000-0000-0000-000000000000}"/>
          </ac:spMkLst>
        </pc:spChg>
      </pc:sldChg>
      <pc:sldChg chg="addSp delSp modSp mod">
        <pc:chgData name="Olga Alonso López" userId="d0ea05d4-9c96-40c6-a990-7bb90c129f29" providerId="ADAL" clId="{C802322F-055D-43AD-A068-842C4D8E9D40}" dt="2025-07-02T13:29:41.764" v="237"/>
        <pc:sldMkLst>
          <pc:docMk/>
          <pc:sldMk cId="3787428384" sldId="289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787428384" sldId="289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787428384" sldId="289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787428384" sldId="289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787428384" sldId="289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29:08.834" v="235" actId="20577"/>
          <ac:spMkLst>
            <pc:docMk/>
            <pc:sldMk cId="3787428384" sldId="289"/>
            <ac:spMk id="21" creationId="{00000000-0000-0000-0000-000000000000}"/>
          </ac:spMkLst>
        </pc:spChg>
        <pc:picChg chg="add mod">
          <ac:chgData name="Olga Alonso López" userId="d0ea05d4-9c96-40c6-a990-7bb90c129f29" providerId="ADAL" clId="{C802322F-055D-43AD-A068-842C4D8E9D40}" dt="2025-07-02T13:29:41.764" v="237"/>
          <ac:picMkLst>
            <pc:docMk/>
            <pc:sldMk cId="3787428384" sldId="289"/>
            <ac:picMk id="2" creationId="{57133F24-13AC-CC9B-299E-BAC2BDAF2559}"/>
          </ac:picMkLst>
        </pc:pic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926980568" sldId="290"/>
        </pc:sldMkLst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3153693828" sldId="291"/>
        </pc:sldMkLst>
      </pc:sldChg>
      <pc:sldChg chg="modSp mod">
        <pc:chgData name="Olga Alonso López" userId="d0ea05d4-9c96-40c6-a990-7bb90c129f29" providerId="ADAL" clId="{C802322F-055D-43AD-A068-842C4D8E9D40}" dt="2025-07-01T14:52:49.588" v="71" actId="20577"/>
        <pc:sldMkLst>
          <pc:docMk/>
          <pc:sldMk cId="3463218106" sldId="292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463218106" sldId="292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463218106" sldId="292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3463218106" sldId="292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1T14:52:49.588" v="71" actId="20577"/>
          <ac:spMkLst>
            <pc:docMk/>
            <pc:sldMk cId="3463218106" sldId="292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1T14:53:28.999" v="75" actId="20577"/>
        <pc:sldMkLst>
          <pc:docMk/>
          <pc:sldMk cId="1432257708" sldId="293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432257708" sldId="293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432257708" sldId="293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432257708" sldId="293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1T14:53:28.999" v="75" actId="20577"/>
          <ac:spMkLst>
            <pc:docMk/>
            <pc:sldMk cId="1432257708" sldId="293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514558937" sldId="294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14558937" sldId="294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14558937" sldId="294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14558937" sldId="294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14558937" sldId="294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690448999" sldId="295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690448999" sldId="295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690448999" sldId="295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690448999" sldId="295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690448999" sldId="295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690448999" sldId="295"/>
            <ac:spMk id="21" creationId="{00000000-0000-0000-0000-000000000000}"/>
          </ac:spMkLst>
        </pc:spChg>
      </pc:sldChg>
      <pc:sldChg chg="addSp delSp modSp mod">
        <pc:chgData name="Olga Alonso López" userId="d0ea05d4-9c96-40c6-a990-7bb90c129f29" providerId="ADAL" clId="{C802322F-055D-43AD-A068-842C4D8E9D40}" dt="2025-07-07T08:42:24.209" v="483" actId="1076"/>
        <pc:sldMkLst>
          <pc:docMk/>
          <pc:sldMk cId="771919494" sldId="296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771919494" sldId="296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771919494" sldId="296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771919494" sldId="296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771919494" sldId="296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771919494" sldId="296"/>
            <ac:spMk id="21" creationId="{00000000-0000-0000-0000-000000000000}"/>
          </ac:spMkLst>
        </pc:spChg>
        <pc:picChg chg="add mod">
          <ac:chgData name="Olga Alonso López" userId="d0ea05d4-9c96-40c6-a990-7bb90c129f29" providerId="ADAL" clId="{C802322F-055D-43AD-A068-842C4D8E9D40}" dt="2025-07-07T08:42:24.209" v="483" actId="1076"/>
          <ac:picMkLst>
            <pc:docMk/>
            <pc:sldMk cId="771919494" sldId="296"/>
            <ac:picMk id="1026" creationId="{DCD30575-B591-4A3E-8A61-A1DEB66FBFCF}"/>
          </ac:picMkLst>
        </pc:picChg>
      </pc:sldChg>
      <pc:sldChg chg="modSp mod">
        <pc:chgData name="Olga Alonso López" userId="d0ea05d4-9c96-40c6-a990-7bb90c129f29" providerId="ADAL" clId="{C802322F-055D-43AD-A068-842C4D8E9D40}" dt="2025-07-10T15:23:52.014" v="534" actId="20577"/>
        <pc:sldMkLst>
          <pc:docMk/>
          <pc:sldMk cId="2300467901" sldId="297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300467901" sldId="297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300467901" sldId="297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300467901" sldId="297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23:52.014" v="534" actId="20577"/>
          <ac:spMkLst>
            <pc:docMk/>
            <pc:sldMk cId="2300467901" sldId="297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1T14:59:15.778" v="173" actId="6549"/>
        <pc:sldMkLst>
          <pc:docMk/>
          <pc:sldMk cId="2146483097" sldId="298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146483097" sldId="298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146483097" sldId="298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146483097" sldId="298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1T14:59:15.778" v="173" actId="6549"/>
          <ac:spMkLst>
            <pc:docMk/>
            <pc:sldMk cId="2146483097" sldId="298"/>
            <ac:spMk id="14" creationId="{00000000-0000-0000-0000-000000000000}"/>
          </ac:spMkLst>
        </pc:spChg>
      </pc:sldChg>
      <pc:sldChg chg="delSp modSp mod">
        <pc:chgData name="Olga Alonso López" userId="d0ea05d4-9c96-40c6-a990-7bb90c129f29" providerId="ADAL" clId="{C802322F-055D-43AD-A068-842C4D8E9D40}" dt="2025-07-02T13:41:41.699" v="363" actId="20577"/>
        <pc:sldMkLst>
          <pc:docMk/>
          <pc:sldMk cId="1465456074" sldId="299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465456074" sldId="299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465456074" sldId="299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465456074" sldId="299"/>
            <ac:spMk id="16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36:52.455" v="285" actId="20577"/>
          <ac:spMkLst>
            <pc:docMk/>
            <pc:sldMk cId="1465456074" sldId="299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41:41.699" v="363" actId="20577"/>
          <ac:spMkLst>
            <pc:docMk/>
            <pc:sldMk cId="1465456074" sldId="299"/>
            <ac:spMk id="18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2727927371" sldId="300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727927371" sldId="300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727927371" sldId="300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727927371" sldId="300"/>
            <ac:spMk id="16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727927371" sldId="300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727927371" sldId="300"/>
            <ac:spMk id="18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2T13:19:27.734" v="193" actId="20577"/>
        <pc:sldMkLst>
          <pc:docMk/>
          <pc:sldMk cId="1721190437" sldId="301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21190437" sldId="301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21190437" sldId="301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21190437" sldId="301"/>
            <ac:spMk id="16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21190437" sldId="301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19:27.734" v="193" actId="20577"/>
          <ac:spMkLst>
            <pc:docMk/>
            <pc:sldMk cId="1721190437" sldId="301"/>
            <ac:spMk id="18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2T13:20:39.121" v="228" actId="20577"/>
        <pc:sldMkLst>
          <pc:docMk/>
          <pc:sldMk cId="553106159" sldId="302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53106159" sldId="302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53106159" sldId="302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53106159" sldId="302"/>
            <ac:spMk id="16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553106159" sldId="302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20:39.121" v="228" actId="20577"/>
          <ac:spMkLst>
            <pc:docMk/>
            <pc:sldMk cId="553106159" sldId="302"/>
            <ac:spMk id="18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10T15:26:38.740" v="540" actId="20577"/>
        <pc:sldMkLst>
          <pc:docMk/>
          <pc:sldMk cId="1972709124" sldId="303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72709124" sldId="303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72709124" sldId="303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72709124" sldId="303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72709124" sldId="303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972709124" sldId="303"/>
            <ac:spMk id="2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26:38.740" v="540" actId="20577"/>
          <ac:spMkLst>
            <pc:docMk/>
            <pc:sldMk cId="1972709124" sldId="303"/>
            <ac:spMk id="22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2T13:54:52.712" v="377" actId="6549"/>
        <pc:sldMkLst>
          <pc:docMk/>
          <pc:sldMk cId="490639538" sldId="304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90639538" sldId="304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90639538" sldId="304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90639538" sldId="304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490639538" sldId="304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54:52.712" v="377" actId="6549"/>
          <ac:spMkLst>
            <pc:docMk/>
            <pc:sldMk cId="490639538" sldId="304"/>
            <ac:spMk id="21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2T13:27:36.100" v="233" actId="113"/>
        <pc:sldMkLst>
          <pc:docMk/>
          <pc:sldMk cId="1716999951" sldId="305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16999951" sldId="305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16999951" sldId="305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16999951" sldId="305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27:36.100" v="233" actId="113"/>
          <ac:spMkLst>
            <pc:docMk/>
            <pc:sldMk cId="1716999951" sldId="305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178758136" sldId="306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8758136" sldId="306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8758136" sldId="306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8758136" sldId="306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78758136" sldId="306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10T15:27:06.552" v="541" actId="20577"/>
        <pc:sldMkLst>
          <pc:docMk/>
          <pc:sldMk cId="1837390955" sldId="307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837390955" sldId="307"/>
            <ac:spMk id="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837390955" sldId="307"/>
            <ac:spMk id="5" creationId="{F400EF29-4AB4-7514-7FC2-C4D487D4FB85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837390955" sldId="307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27:06.552" v="541" actId="20577"/>
          <ac:spMkLst>
            <pc:docMk/>
            <pc:sldMk cId="1837390955" sldId="307"/>
            <ac:spMk id="14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2T14:16:55.047" v="468" actId="20577"/>
        <pc:sldMkLst>
          <pc:docMk/>
          <pc:sldMk cId="1360715547" sldId="309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360715547" sldId="309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360715547" sldId="309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360715547" sldId="309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4:15:52.046" v="447" actId="20577"/>
          <ac:spMkLst>
            <pc:docMk/>
            <pc:sldMk cId="1360715547" sldId="309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4:16:55.047" v="468" actId="20577"/>
          <ac:spMkLst>
            <pc:docMk/>
            <pc:sldMk cId="1360715547" sldId="309"/>
            <ac:spMk id="21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02T13:50:29.062" v="371" actId="20577"/>
        <pc:sldMkLst>
          <pc:docMk/>
          <pc:sldMk cId="1578771700" sldId="310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578771700" sldId="310"/>
            <ac:spMk id="10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578771700" sldId="310"/>
            <ac:spMk id="11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578771700" sldId="310"/>
            <ac:spMk id="16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1578771700" sldId="310"/>
            <ac:spMk id="17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49:32.379" v="366" actId="20577"/>
          <ac:spMkLst>
            <pc:docMk/>
            <pc:sldMk cId="1578771700" sldId="310"/>
            <ac:spMk id="18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02T13:50:29.062" v="371" actId="20577"/>
          <ac:spMkLst>
            <pc:docMk/>
            <pc:sldMk cId="1578771700" sldId="310"/>
            <ac:spMk id="19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7-10T15:24:37.678" v="537" actId="20577"/>
        <pc:sldMkLst>
          <pc:docMk/>
          <pc:sldMk cId="2596213292" sldId="311"/>
        </pc:sldMkLst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596213292" sldId="311"/>
            <ac:spMk id="12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596213292" sldId="311"/>
            <ac:spMk id="13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6-30T16:32:03.955" v="37" actId="790"/>
          <ac:spMkLst>
            <pc:docMk/>
            <pc:sldMk cId="2596213292" sldId="311"/>
            <ac:spMk id="14" creationId="{00000000-0000-0000-0000-000000000000}"/>
          </ac:spMkLst>
        </pc:spChg>
        <pc:spChg chg="mod">
          <ac:chgData name="Olga Alonso López" userId="d0ea05d4-9c96-40c6-a990-7bb90c129f29" providerId="ADAL" clId="{C802322F-055D-43AD-A068-842C4D8E9D40}" dt="2025-07-10T15:24:37.678" v="537" actId="20577"/>
          <ac:spMkLst>
            <pc:docMk/>
            <pc:sldMk cId="2596213292" sldId="311"/>
            <ac:spMk id="15" creationId="{00000000-0000-0000-0000-000000000000}"/>
          </ac:spMkLst>
        </pc:spChg>
      </pc:sldChg>
      <pc:sldChg chg="modSp mod">
        <pc:chgData name="Olga Alonso López" userId="d0ea05d4-9c96-40c6-a990-7bb90c129f29" providerId="ADAL" clId="{C802322F-055D-43AD-A068-842C4D8E9D40}" dt="2025-06-30T16:32:03.955" v="37" actId="790"/>
        <pc:sldMkLst>
          <pc:docMk/>
          <pc:sldMk cId="3901285891" sldId="312"/>
        </pc:sldMkLst>
      </pc:sldChg>
      <pc:sldChg chg="modSp">
        <pc:chgData name="Olga Alonso López" userId="d0ea05d4-9c96-40c6-a990-7bb90c129f29" providerId="ADAL" clId="{C802322F-055D-43AD-A068-842C4D8E9D40}" dt="2025-07-10T15:16:01.828" v="489"/>
        <pc:sldMkLst>
          <pc:docMk/>
          <pc:sldMk cId="2309806126" sldId="325"/>
        </pc:sldMkLst>
        <pc:spChg chg="mod">
          <ac:chgData name="Olga Alonso López" userId="d0ea05d4-9c96-40c6-a990-7bb90c129f29" providerId="ADAL" clId="{C802322F-055D-43AD-A068-842C4D8E9D40}" dt="2025-07-10T15:16:01.828" v="489"/>
          <ac:spMkLst>
            <pc:docMk/>
            <pc:sldMk cId="2309806126" sldId="325"/>
            <ac:spMk id="3" creationId="{691C093C-F244-FF18-C099-A4DA8423F154}"/>
          </ac:spMkLst>
        </pc:spChg>
      </pc:sldChg>
      <pc:sldChg chg="modSp mod">
        <pc:chgData name="Olga Alonso López" userId="d0ea05d4-9c96-40c6-a990-7bb90c129f29" providerId="ADAL" clId="{C802322F-055D-43AD-A068-842C4D8E9D40}" dt="2025-07-10T15:16:39.313" v="497" actId="20577"/>
        <pc:sldMkLst>
          <pc:docMk/>
          <pc:sldMk cId="194685855" sldId="326"/>
        </pc:sldMkLst>
        <pc:spChg chg="mod">
          <ac:chgData name="Olga Alonso López" userId="d0ea05d4-9c96-40c6-a990-7bb90c129f29" providerId="ADAL" clId="{C802322F-055D-43AD-A068-842C4D8E9D40}" dt="2025-07-10T15:16:39.313" v="497" actId="20577"/>
          <ac:spMkLst>
            <pc:docMk/>
            <pc:sldMk cId="194685855" sldId="326"/>
            <ac:spMk id="8" creationId="{0F797522-12DE-28AC-BFEA-753CFF6FD335}"/>
          </ac:spMkLst>
        </pc:spChg>
      </pc:sldChg>
      <pc:sldChg chg="modSp mod">
        <pc:chgData name="Olga Alonso López" userId="d0ea05d4-9c96-40c6-a990-7bb90c129f29" providerId="ADAL" clId="{C802322F-055D-43AD-A068-842C4D8E9D40}" dt="2025-07-10T15:22:02.023" v="532" actId="20577"/>
        <pc:sldMkLst>
          <pc:docMk/>
          <pc:sldMk cId="365368286" sldId="331"/>
        </pc:sldMkLst>
        <pc:spChg chg="mod">
          <ac:chgData name="Olga Alonso López" userId="d0ea05d4-9c96-40c6-a990-7bb90c129f29" providerId="ADAL" clId="{C802322F-055D-43AD-A068-842C4D8E9D40}" dt="2025-07-10T15:22:02.023" v="532" actId="20577"/>
          <ac:spMkLst>
            <pc:docMk/>
            <pc:sldMk cId="365368286" sldId="331"/>
            <ac:spMk id="6" creationId="{E3C237F9-FA34-CF2E-42A3-83D59787E24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685B4-1AEB-4ECE-99C6-2E5AF9BFD9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2CCBE-050D-4092-A841-2D623DFBBC11}">
      <dgm:prSet custT="1"/>
      <dgm:spPr>
        <a:solidFill>
          <a:srgbClr val="299E7C"/>
        </a:solidFill>
      </dgm:spPr>
      <dgm:t>
        <a:bodyPr/>
        <a:lstStyle/>
        <a:p>
          <a:r>
            <a:rPr lang="es-ES" sz="2000" b="1" i="0" noProof="0" dirty="0"/>
            <a:t>Matrícula de estudiantes asignados en la primera preferencia</a:t>
          </a:r>
          <a:r>
            <a:rPr lang="es-ES" sz="2000" b="0" i="0" noProof="0" dirty="0"/>
            <a:t>: del 15 al 18 de julio de 2025 (enlace con el listado de día y hora disponible a partir del día 11 de julio)</a:t>
          </a:r>
          <a:endParaRPr lang="es-ES" sz="2000" noProof="0" dirty="0"/>
        </a:p>
      </dgm:t>
    </dgm:pt>
    <dgm:pt modelId="{376B36F4-0C3E-4F18-9F3E-1351F60A6220}" type="parTrans" cxnId="{38E74D15-3042-4037-ADFE-B7334D8BAA5A}">
      <dgm:prSet/>
      <dgm:spPr/>
      <dgm:t>
        <a:bodyPr/>
        <a:lstStyle/>
        <a:p>
          <a:endParaRPr lang="en-US"/>
        </a:p>
      </dgm:t>
    </dgm:pt>
    <dgm:pt modelId="{9EF762DE-DA80-4B04-AA57-C1E430CA0910}" type="sibTrans" cxnId="{38E74D15-3042-4037-ADFE-B7334D8BAA5A}">
      <dgm:prSet/>
      <dgm:spPr/>
      <dgm:t>
        <a:bodyPr/>
        <a:lstStyle/>
        <a:p>
          <a:endParaRPr lang="en-US"/>
        </a:p>
      </dgm:t>
    </dgm:pt>
    <dgm:pt modelId="{301C0CF8-87D5-487C-A663-E486B562312A}">
      <dgm:prSet custT="1"/>
      <dgm:spPr>
        <a:solidFill>
          <a:srgbClr val="59B881"/>
        </a:solidFill>
      </dgm:spPr>
      <dgm:t>
        <a:bodyPr/>
        <a:lstStyle/>
        <a:p>
          <a:r>
            <a:rPr lang="es-ES" sz="2000" b="1" noProof="0" dirty="0"/>
            <a:t>Matrícula reclamaciones junio, "Asignación definitiva" y revisión PAU que entran en 1ª preferencia: </a:t>
          </a:r>
          <a:r>
            <a:rPr lang="es-ES" sz="2000" noProof="0" dirty="0"/>
            <a:t>18 de julio de 2025 (enlace con el listado de día y hora disponible a partir del día 17 de julio).</a:t>
          </a:r>
        </a:p>
      </dgm:t>
    </dgm:pt>
    <dgm:pt modelId="{8A037ADC-D7CC-4DBF-84DB-FAD3319AE05D}" type="parTrans" cxnId="{2D2276B5-6069-4AF8-B065-9375335F6EAB}">
      <dgm:prSet/>
      <dgm:spPr/>
      <dgm:t>
        <a:bodyPr/>
        <a:lstStyle/>
        <a:p>
          <a:endParaRPr lang="en-US"/>
        </a:p>
      </dgm:t>
    </dgm:pt>
    <dgm:pt modelId="{D712B6F2-D23D-4C8E-9522-EC6BFFF3E9B7}" type="sibTrans" cxnId="{2D2276B5-6069-4AF8-B065-9375335F6EAB}">
      <dgm:prSet/>
      <dgm:spPr/>
      <dgm:t>
        <a:bodyPr/>
        <a:lstStyle/>
        <a:p>
          <a:endParaRPr lang="en-US"/>
        </a:p>
      </dgm:t>
    </dgm:pt>
    <dgm:pt modelId="{B19DEA70-B844-4183-A2B3-EEA15E8B07F2}">
      <dgm:prSet custT="1"/>
      <dgm:spPr>
        <a:solidFill>
          <a:srgbClr val="036F69"/>
        </a:solidFill>
      </dgm:spPr>
      <dgm:t>
        <a:bodyPr/>
        <a:lstStyle/>
        <a:p>
          <a:r>
            <a:rPr lang="es-ES" sz="2000" b="1" noProof="0" dirty="0"/>
            <a:t>Matrícula de la 2ª asignación de plazas: </a:t>
          </a:r>
          <a:r>
            <a:rPr lang="es-ES" sz="2000" noProof="0" dirty="0"/>
            <a:t>del 25 al 29 de julio de 2025 (enlace con el listado de día y hora disponible a partir del día 24 de julio)</a:t>
          </a:r>
        </a:p>
      </dgm:t>
    </dgm:pt>
    <dgm:pt modelId="{8EDBE1DB-BBA0-4AAA-8499-18163CAA5A81}" type="parTrans" cxnId="{A467E110-AD04-43AC-83AB-193929BA1073}">
      <dgm:prSet/>
      <dgm:spPr/>
      <dgm:t>
        <a:bodyPr/>
        <a:lstStyle/>
        <a:p>
          <a:endParaRPr lang="en-US"/>
        </a:p>
      </dgm:t>
    </dgm:pt>
    <dgm:pt modelId="{3E49A2B3-8126-446A-942E-140545551361}" type="sibTrans" cxnId="{A467E110-AD04-43AC-83AB-193929BA1073}">
      <dgm:prSet/>
      <dgm:spPr/>
      <dgm:t>
        <a:bodyPr/>
        <a:lstStyle/>
        <a:p>
          <a:endParaRPr lang="en-US"/>
        </a:p>
      </dgm:t>
    </dgm:pt>
    <dgm:pt modelId="{E2F7B882-E1C6-406C-9489-D7843FE1F244}" type="pres">
      <dgm:prSet presAssocID="{4A1685B4-1AEB-4ECE-99C6-2E5AF9BFD92A}" presName="linear" presStyleCnt="0">
        <dgm:presLayoutVars>
          <dgm:animLvl val="lvl"/>
          <dgm:resizeHandles val="exact"/>
        </dgm:presLayoutVars>
      </dgm:prSet>
      <dgm:spPr/>
    </dgm:pt>
    <dgm:pt modelId="{81B16E8B-B29D-442A-8FCD-CF3B25119B0E}" type="pres">
      <dgm:prSet presAssocID="{5A62CCBE-050D-4092-A841-2D623DFBBC11}" presName="parentText" presStyleLbl="node1" presStyleIdx="0" presStyleCnt="3" custScaleY="83489">
        <dgm:presLayoutVars>
          <dgm:chMax val="0"/>
          <dgm:bulletEnabled val="1"/>
        </dgm:presLayoutVars>
      </dgm:prSet>
      <dgm:spPr/>
    </dgm:pt>
    <dgm:pt modelId="{23A44AFE-16D0-48CB-BDD1-727AA58D13BE}" type="pres">
      <dgm:prSet presAssocID="{9EF762DE-DA80-4B04-AA57-C1E430CA0910}" presName="spacer" presStyleCnt="0"/>
      <dgm:spPr/>
    </dgm:pt>
    <dgm:pt modelId="{01203F73-1FED-45A7-86DC-04C39D7C10BA}" type="pres">
      <dgm:prSet presAssocID="{301C0CF8-87D5-487C-A663-E486B562312A}" presName="parentText" presStyleLbl="node1" presStyleIdx="1" presStyleCnt="3" custScaleY="85193">
        <dgm:presLayoutVars>
          <dgm:chMax val="0"/>
          <dgm:bulletEnabled val="1"/>
        </dgm:presLayoutVars>
      </dgm:prSet>
      <dgm:spPr/>
    </dgm:pt>
    <dgm:pt modelId="{B7BD0984-3921-4158-95F5-7294E60B733B}" type="pres">
      <dgm:prSet presAssocID="{D712B6F2-D23D-4C8E-9522-EC6BFFF3E9B7}" presName="spacer" presStyleCnt="0"/>
      <dgm:spPr/>
    </dgm:pt>
    <dgm:pt modelId="{3875A91A-CD81-4BBA-A790-03DD760F6969}" type="pres">
      <dgm:prSet presAssocID="{B19DEA70-B844-4183-A2B3-EEA15E8B07F2}" presName="parentText" presStyleLbl="node1" presStyleIdx="2" presStyleCnt="3" custScaleY="77640" custLinFactNeighborX="161" custLinFactNeighborY="-67690">
        <dgm:presLayoutVars>
          <dgm:chMax val="0"/>
          <dgm:bulletEnabled val="1"/>
        </dgm:presLayoutVars>
      </dgm:prSet>
      <dgm:spPr/>
    </dgm:pt>
  </dgm:ptLst>
  <dgm:cxnLst>
    <dgm:cxn modelId="{A467E110-AD04-43AC-83AB-193929BA1073}" srcId="{4A1685B4-1AEB-4ECE-99C6-2E5AF9BFD92A}" destId="{B19DEA70-B844-4183-A2B3-EEA15E8B07F2}" srcOrd="2" destOrd="0" parTransId="{8EDBE1DB-BBA0-4AAA-8499-18163CAA5A81}" sibTransId="{3E49A2B3-8126-446A-942E-140545551361}"/>
    <dgm:cxn modelId="{38E74D15-3042-4037-ADFE-B7334D8BAA5A}" srcId="{4A1685B4-1AEB-4ECE-99C6-2E5AF9BFD92A}" destId="{5A62CCBE-050D-4092-A841-2D623DFBBC11}" srcOrd="0" destOrd="0" parTransId="{376B36F4-0C3E-4F18-9F3E-1351F60A6220}" sibTransId="{9EF762DE-DA80-4B04-AA57-C1E430CA0910}"/>
    <dgm:cxn modelId="{ADEAE231-D34D-484B-A9DE-9174E32D2362}" type="presOf" srcId="{5A62CCBE-050D-4092-A841-2D623DFBBC11}" destId="{81B16E8B-B29D-442A-8FCD-CF3B25119B0E}" srcOrd="0" destOrd="0" presId="urn:microsoft.com/office/officeart/2005/8/layout/vList2"/>
    <dgm:cxn modelId="{5624466B-478F-4D00-A5F1-317330BE6A32}" type="presOf" srcId="{301C0CF8-87D5-487C-A663-E486B562312A}" destId="{01203F73-1FED-45A7-86DC-04C39D7C10BA}" srcOrd="0" destOrd="0" presId="urn:microsoft.com/office/officeart/2005/8/layout/vList2"/>
    <dgm:cxn modelId="{51146F58-E7C1-41EC-AF12-111C0B2E645E}" type="presOf" srcId="{B19DEA70-B844-4183-A2B3-EEA15E8B07F2}" destId="{3875A91A-CD81-4BBA-A790-03DD760F6969}" srcOrd="0" destOrd="0" presId="urn:microsoft.com/office/officeart/2005/8/layout/vList2"/>
    <dgm:cxn modelId="{31A1C682-E7A6-4B58-95EB-359208C93E4C}" type="presOf" srcId="{4A1685B4-1AEB-4ECE-99C6-2E5AF9BFD92A}" destId="{E2F7B882-E1C6-406C-9489-D7843FE1F244}" srcOrd="0" destOrd="0" presId="urn:microsoft.com/office/officeart/2005/8/layout/vList2"/>
    <dgm:cxn modelId="{2D2276B5-6069-4AF8-B065-9375335F6EAB}" srcId="{4A1685B4-1AEB-4ECE-99C6-2E5AF9BFD92A}" destId="{301C0CF8-87D5-487C-A663-E486B562312A}" srcOrd="1" destOrd="0" parTransId="{8A037ADC-D7CC-4DBF-84DB-FAD3319AE05D}" sibTransId="{D712B6F2-D23D-4C8E-9522-EC6BFFF3E9B7}"/>
    <dgm:cxn modelId="{4ECA258C-EB49-477B-9CFB-3C4B8C0DA75F}" type="presParOf" srcId="{E2F7B882-E1C6-406C-9489-D7843FE1F244}" destId="{81B16E8B-B29D-442A-8FCD-CF3B25119B0E}" srcOrd="0" destOrd="0" presId="urn:microsoft.com/office/officeart/2005/8/layout/vList2"/>
    <dgm:cxn modelId="{9117CCE9-9D59-4C16-99A0-C92A65337E6A}" type="presParOf" srcId="{E2F7B882-E1C6-406C-9489-D7843FE1F244}" destId="{23A44AFE-16D0-48CB-BDD1-727AA58D13BE}" srcOrd="1" destOrd="0" presId="urn:microsoft.com/office/officeart/2005/8/layout/vList2"/>
    <dgm:cxn modelId="{68A80A23-4262-41DE-8CB8-A6BB733ED0AE}" type="presParOf" srcId="{E2F7B882-E1C6-406C-9489-D7843FE1F244}" destId="{01203F73-1FED-45A7-86DC-04C39D7C10BA}" srcOrd="2" destOrd="0" presId="urn:microsoft.com/office/officeart/2005/8/layout/vList2"/>
    <dgm:cxn modelId="{2252CCA7-C12D-4320-A1F2-2B25D9D5CA00}" type="presParOf" srcId="{E2F7B882-E1C6-406C-9489-D7843FE1F244}" destId="{B7BD0984-3921-4158-95F5-7294E60B733B}" srcOrd="3" destOrd="0" presId="urn:microsoft.com/office/officeart/2005/8/layout/vList2"/>
    <dgm:cxn modelId="{59E58DD1-365B-4BC5-B3F2-883BC10AC00E}" type="presParOf" srcId="{E2F7B882-E1C6-406C-9489-D7843FE1F244}" destId="{3875A91A-CD81-4BBA-A790-03DD760F69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16E8B-B29D-442A-8FCD-CF3B25119B0E}">
      <dsp:nvSpPr>
        <dsp:cNvPr id="0" name=""/>
        <dsp:cNvSpPr/>
      </dsp:nvSpPr>
      <dsp:spPr>
        <a:xfrm>
          <a:off x="0" y="504751"/>
          <a:ext cx="8091055" cy="1000265"/>
        </a:xfrm>
        <a:prstGeom prst="roundRect">
          <a:avLst/>
        </a:prstGeom>
        <a:solidFill>
          <a:srgbClr val="299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noProof="0" dirty="0"/>
            <a:t>Matrícula de estudiantes asignados en la primera preferencia</a:t>
          </a:r>
          <a:r>
            <a:rPr lang="es-ES" sz="2000" b="0" i="0" kern="1200" noProof="0" dirty="0"/>
            <a:t>: del 15 al 18 de julio de 2025 (enlace con el listado de día y hora disponible a partir del día 11 de julio)</a:t>
          </a:r>
          <a:endParaRPr lang="es-ES" sz="2000" kern="1200" noProof="0" dirty="0"/>
        </a:p>
      </dsp:txBody>
      <dsp:txXfrm>
        <a:off x="48829" y="553580"/>
        <a:ext cx="7993397" cy="902607"/>
      </dsp:txXfrm>
    </dsp:sp>
    <dsp:sp modelId="{01203F73-1FED-45A7-86DC-04C39D7C10BA}">
      <dsp:nvSpPr>
        <dsp:cNvPr id="0" name=""/>
        <dsp:cNvSpPr/>
      </dsp:nvSpPr>
      <dsp:spPr>
        <a:xfrm>
          <a:off x="0" y="1689336"/>
          <a:ext cx="8091055" cy="1020680"/>
        </a:xfrm>
        <a:prstGeom prst="roundRect">
          <a:avLst/>
        </a:prstGeom>
        <a:solidFill>
          <a:srgbClr val="59B8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/>
            <a:t>Matrícula reclamaciones junio, "Asignación definitiva" y revisión PAU que entran en 1ª preferencia: </a:t>
          </a:r>
          <a:r>
            <a:rPr lang="es-ES" sz="2000" kern="1200" noProof="0" dirty="0"/>
            <a:t>18 de julio de 2025 (enlace con el listado de día y hora disponible a partir del día 17 de julio).</a:t>
          </a:r>
        </a:p>
      </dsp:txBody>
      <dsp:txXfrm>
        <a:off x="49825" y="1739161"/>
        <a:ext cx="7991405" cy="921030"/>
      </dsp:txXfrm>
    </dsp:sp>
    <dsp:sp modelId="{3875A91A-CD81-4BBA-A790-03DD760F6969}">
      <dsp:nvSpPr>
        <dsp:cNvPr id="0" name=""/>
        <dsp:cNvSpPr/>
      </dsp:nvSpPr>
      <dsp:spPr>
        <a:xfrm>
          <a:off x="0" y="2769570"/>
          <a:ext cx="8091055" cy="930189"/>
        </a:xfrm>
        <a:prstGeom prst="roundRect">
          <a:avLst/>
        </a:prstGeom>
        <a:solidFill>
          <a:srgbClr val="036F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/>
            <a:t>Matrícula de la 2ª asignación de plazas: </a:t>
          </a:r>
          <a:r>
            <a:rPr lang="es-ES" sz="2000" kern="1200" noProof="0" dirty="0"/>
            <a:t>del 25 al 29 de julio de 2025 (enlace con el listado de día y hora disponible a partir del día 24 de julio)</a:t>
          </a:r>
        </a:p>
      </dsp:txBody>
      <dsp:txXfrm>
        <a:off x="45408" y="2814978"/>
        <a:ext cx="8000239" cy="83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E46EB-7ED4-4E81-B5A8-CAAE973A36B1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0EC8-6B12-4D72-B689-D1B018B569F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518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8980-06ED-5F45-BC66-4D07F267F9B6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0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603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648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589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51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30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85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734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245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41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723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797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FD2C-81BE-434C-A612-12BDB52A82EF}" type="datetimeFigureOut">
              <a:rPr lang="ca-ES" smtClean="0"/>
              <a:t>11/7/2025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8BFC-B3B9-4863-B138-64B367EFCD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166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formularis.uab.cat/web/area_afers_academics/tramesa-documentacio-matricula-facultat-de-medici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estudiar/grado/matricula/deducciones-1345668032709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aur.gencat.cat/ca/beques-i-ajuts/Grants-for-University-Studies/beques-i-ajuts-per-estudis-universitari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im.uab.es/opwd/nifmail?lang=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eg-social.gob.es/wps/portal/importass/importass/Categorias/Altas%2C+bajas+y+modificaciones/Altas+y+afiliacion+de+trabajadores/Solicitar+el+numero+de+la+Seguridad+Socia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doc/Recomanacions_Via_Lenta_Medicin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uab.cat/doc/Recomanacions_Via_Lenta_Fisioterapia" TargetMode="External"/><Relationship Id="rId4" Type="http://schemas.openxmlformats.org/officeDocument/2006/relationships/hyperlink" Target="https://www.uab.cat/doc/Recomanacions_Via_Lenta_Infermeri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c.edu/sga/ca/shared/fitxers-matricula/decret-de-preus/decret-113-2024-1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uab.cat/simulador-matricul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.uab.cat/medicina/gestio-academica/ga/index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seuelectronica.uab.cat/info-sol-licitud-generic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doc/Reconeixementiotransferenc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uab.cat/web/estudiar/graus/informacio-academica/reconeixement-de-credits/reconeixement-d-assignatures-1345703088524.html" TargetMode="External"/><Relationship Id="rId4" Type="http://schemas.openxmlformats.org/officeDocument/2006/relationships/hyperlink" Target="https://www.uab.cat/web/estudiar/grados/informacion-academica/expediente-academico/creditos-reconocidos-y-transferidos-1345754187715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uelectronica.uab.cat/info-sol-licitud-generi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uab.cat/doc/FormulariAnulacioMatricula" TargetMode="External"/><Relationship Id="rId4" Type="http://schemas.openxmlformats.org/officeDocument/2006/relationships/hyperlink" Target="https://www.uab.cat/doc/FormulariAnulacioMatricul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cooperacion-epjg/conoce-el-fondo-1345780035094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02PaYgc6a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uab.cat/doc/propedeuticFisio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estudiar/grau/informacio-academica/asseguranca-complementaria-1345663042601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estudiar/graus/graus/horaris-examens-i-guies-docents-134570308835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estudis/grau/matricula/targeta-d-estudiant-1345663840529.html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euelectronica.uab.cat/certificats-reconegu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estudis/grau/informacio-academica/cotitzacions-de-practiques-curriculars-134589813924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Rosa.Mirapeix@uab.ca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Rosa.mirapeix@uab.c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estudiar/grados/matricula/fecha-y-lugar-de-matricula-1er-curso-1345754188435.html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s://www.uab.cat/doc/manual_automatricula_primercurs_2024_2025_es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http://cita.uab.cat/medicina/gestio-academica/ga/index.php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hyperlink" Target="mailto:ga.medicina@uab.cat" TargetMode="External"/><Relationship Id="rId10" Type="http://schemas.openxmlformats.org/officeDocument/2006/relationships/image" Target="../media/image28.svg"/><Relationship Id="rId4" Type="http://schemas.openxmlformats.org/officeDocument/2006/relationships/hyperlink" Target="https://www.uab.cat/medicina/" TargetMode="External"/><Relationship Id="rId9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formularis.uab.cat/web/gamedicina/incidencies-matricula-de-primer-cu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ocumentacio.matricula.medicina@uab.c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doc/SEPA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ita.uab.cat/medicina/gestio-academica/ga/index.php" TargetMode="External"/><Relationship Id="rId5" Type="http://schemas.openxmlformats.org/officeDocument/2006/relationships/hyperlink" Target="https://eformularis.uab.cat/web/area_afers_academics/tramesa-documentacio-matricula-facultat-de-medicina" TargetMode="External"/><Relationship Id="rId4" Type="http://schemas.openxmlformats.org/officeDocument/2006/relationships/hyperlink" Target="https://eformularis.uab.cat/web/area_afers_academics/tramesa-sepa-facultat-de-medici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mjusticia.gob.es/es/tramites/certificado-registro-centra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uab.cat/web/estudis/grau/matricula/documentacio-de-1r-curs-134567209066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96CB0-15A3-B2E2-0138-6406C98E4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28593" y="827170"/>
            <a:ext cx="75175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4400" b="1" noProof="0" dirty="0">
                <a:solidFill>
                  <a:schemeClr val="bg1"/>
                </a:solidFill>
              </a:rPr>
              <a:t>Sesión Informativa para la matrícula de estudiantes de nuevo acceso 2025-2026 Facultad de Medicina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1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A07635-8BF8-D5D0-9182-E834CAD8C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643" y="636673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10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690564"/>
            <a:ext cx="7601664" cy="440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Soy miembro de una Familia Numerosa (FN). En el carnet/certificado debe constar el número de hijos. No será necesario presentarlo si se trata de un título de FN expedido en Cataluña y si lo has utilizado también para inscribirte a la PAU. En el caso de FN de otras CCAA es necesario avanzar el título mediante el </a:t>
            </a:r>
            <a:r>
              <a:rPr lang="es-ES" sz="1400" b="1" noProof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 online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Categoría General: 50% deducción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Categoría Especial: 100 % deducción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Acredito una disminución igual o superior al 33%: Puedes avanzar el carnet o resolución mediante el </a:t>
            </a:r>
            <a:r>
              <a:rPr lang="es-ES" sz="1400" b="1" noProof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 online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obtenido una matrícula de honor global en el bachillerato: Certificado de notas donde conste la MH mediante el </a:t>
            </a:r>
            <a:r>
              <a:rPr lang="es-ES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 online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 has obtenido la matrícula de honor en un centro de Cataluña no será necesario que aportes el documento original.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obtenido una matrícula de honor global en un CFGS: Certificado de notas donde conste la MH mediante el </a:t>
            </a:r>
            <a:r>
              <a:rPr lang="es-ES" sz="1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 online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endParaRPr lang="es-ES" sz="1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de enviar toda la documentación mediante el </a:t>
            </a:r>
            <a:r>
              <a:rPr lang="es-ES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 online 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la matrícula y presentar el original en la Gestión Académica </a:t>
            </a:r>
            <a:r>
              <a:rPr lang="es-ES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del 5 de noviembre. De no ser así, se modificará la matrícula de oficio eliminando la bonificación.</a:t>
            </a:r>
            <a:endParaRPr lang="es-ES" sz="1200" noProof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0"/>
            <a:ext cx="617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000" b="1" noProof="0" dirty="0">
                <a:solidFill>
                  <a:schemeClr val="bg1"/>
                </a:solidFill>
              </a:rPr>
              <a:t>Tengo derecho a deducciones si …  (I)</a:t>
            </a:r>
            <a:endParaRPr lang="es-ES" sz="3000" noProof="0" dirty="0"/>
          </a:p>
        </p:txBody>
      </p:sp>
    </p:spTree>
    <p:extLst>
      <p:ext uri="{BB962C8B-B14F-4D97-AF65-F5344CB8AC3E}">
        <p14:creationId xmlns:p14="http://schemas.microsoft.com/office/powerpoint/2010/main" val="29696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643" y="636673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1043906"/>
            <a:ext cx="7601664" cy="394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He solicitado una beca de régimen general del Ministerio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s-ES" sz="1400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He obtenido un premio ARGO de la UAB por mi trabajo de investigación de bachillerato.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s-ES" sz="1400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Víctimas de actos terroristas: cónyuge o hijos.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s-ES" sz="1400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Víctimas de violencia de género en el ámbito y fuera del ámbito de la pareja (también los hijos dependientes)</a:t>
            </a:r>
          </a:p>
          <a:p>
            <a:pPr>
              <a:spcBef>
                <a:spcPct val="50000"/>
              </a:spcBef>
              <a:defRPr/>
            </a:pPr>
            <a:endParaRPr lang="es-ES" sz="1400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Beneficiarios de la Prestación del Ingreso Mínimo Vital</a:t>
            </a:r>
          </a:p>
          <a:p>
            <a:pPr algn="r">
              <a:spcBef>
                <a:spcPct val="50000"/>
              </a:spcBef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Consultar </a:t>
            </a:r>
            <a:r>
              <a:rPr lang="es-ES" sz="1400" b="1" noProof="0" dirty="0">
                <a:solidFill>
                  <a:srgbClr val="0563C1"/>
                </a:solidFill>
                <a:latin typeface="Arial" panose="020B0604020202020204" pitchFamily="34" charset="0"/>
                <a:hlinkClick r:id="rId3"/>
              </a:rPr>
              <a:t>aquí</a:t>
            </a:r>
            <a:r>
              <a:rPr lang="es-ES" sz="14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las posibles deducciones.</a:t>
            </a:r>
            <a:endParaRPr lang="es-ES" sz="1800" noProof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0"/>
            <a:ext cx="617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000" b="1" noProof="0" dirty="0">
                <a:solidFill>
                  <a:schemeClr val="bg1"/>
                </a:solidFill>
              </a:rPr>
              <a:t>Tengo derecho a deducciones si …  (II)</a:t>
            </a:r>
            <a:endParaRPr lang="es-ES" sz="3000" noProof="0" dirty="0"/>
          </a:p>
        </p:txBody>
      </p:sp>
    </p:spTree>
    <p:extLst>
      <p:ext uri="{BB962C8B-B14F-4D97-AF65-F5344CB8AC3E}">
        <p14:creationId xmlns:p14="http://schemas.microsoft.com/office/powerpoint/2010/main" val="19482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103484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12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18903" y="1214845"/>
            <a:ext cx="7504611" cy="354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Si quieres matricularte como </a:t>
            </a:r>
            <a:r>
              <a:rPr lang="es-ES" sz="16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becario/a condicional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deberás cumplir dos condiciones: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Cumplir los requisitos académicos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Haber tramitado la solicitud de beca de Régimen General para el curso 2025/2026</a:t>
            </a:r>
          </a:p>
          <a:p>
            <a:pPr marL="0" indent="0" algn="just">
              <a:spcBef>
                <a:spcPct val="50000"/>
              </a:spcBef>
              <a:buNone/>
              <a:defRPr/>
            </a:pPr>
            <a:endParaRPr lang="es-ES" sz="1400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Matricularse como </a:t>
            </a:r>
            <a:r>
              <a:rPr lang="es-ES" sz="1600" u="sng" noProof="0" dirty="0">
                <a:solidFill>
                  <a:schemeClr val="bg1"/>
                </a:solidFill>
                <a:latin typeface="Arial" panose="020B0604020202020204" pitchFamily="34" charset="0"/>
              </a:rPr>
              <a:t>becario/a condicional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significa que en el momento de la matrícula solamente abonarás las tasas administrativas. El pago de los créditos dependerá de la concesión o no de la beca MEC. </a:t>
            </a:r>
          </a:p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En caso de denegación, se cobrará el importe de los créditos en un único plazo.</a:t>
            </a:r>
            <a:endParaRPr lang="es-ES" sz="1600" noProof="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5428"/>
            <a:ext cx="7815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b="1" noProof="0" dirty="0">
                <a:solidFill>
                  <a:schemeClr val="bg1"/>
                </a:solidFill>
              </a:rPr>
              <a:t>Qué has de hacer antes de la matrícula si quieres matricularte como becario/a?</a:t>
            </a:r>
          </a:p>
        </p:txBody>
      </p:sp>
    </p:spTree>
    <p:extLst>
      <p:ext uri="{BB962C8B-B14F-4D97-AF65-F5344CB8AC3E}">
        <p14:creationId xmlns:p14="http://schemas.microsoft.com/office/powerpoint/2010/main" val="15595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71156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18903" y="849085"/>
            <a:ext cx="7504611" cy="376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Beca Equidad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formulario de solicitud 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único 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permite solicitar: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Puedes solicitar la beca Equidad en la web </a:t>
            </a:r>
            <a:r>
              <a:rPr kumimoji="0" lang="es-ES" sz="1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AGAUR</a:t>
            </a:r>
            <a:r>
              <a:rPr kumimoji="0" lang="es-ES" sz="1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s-ES" sz="1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4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la Generalitat de Catalunya</a:t>
            </a:r>
            <a:r>
              <a:rPr lang="es-ES" sz="14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.</a:t>
            </a:r>
          </a:p>
          <a:p>
            <a:pPr marL="0" indent="0" algn="just">
              <a:buNone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beca Equidad 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correspondiente acreditación del tramo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renta familiar (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EQUIDAD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para la minoración del precio de la matrícula de la universidad (precio público de los créditos matriculados por primera vez).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prevé que el plazo para presentar solicitudes se inicie a mediados de septiembre y hasta finales del mes de octubre de 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s-ES" sz="1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Objetivo de la beca Equidad: garantiza el principio de equidad, de tal forma que, sobre la base del nivel de renta familiar, 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el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importe total de los precios académicos que hemos calculado en el moment</a:t>
            </a:r>
            <a:r>
              <a:rPr lang="es-ES" sz="1400" noProof="0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formalizar la matrícula, pueda bonificarse a posteriori hasta un 80% del precio total una vez resuelta la convocatoria.</a:t>
            </a:r>
          </a:p>
          <a:p>
            <a:pPr>
              <a:lnSpc>
                <a:spcPct val="85000"/>
              </a:lnSpc>
            </a:pPr>
            <a:endParaRPr lang="es-ES" sz="14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5428"/>
            <a:ext cx="781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b="1" noProof="0" dirty="0">
                <a:solidFill>
                  <a:schemeClr val="bg1"/>
                </a:solidFill>
              </a:rPr>
              <a:t>Becas </a:t>
            </a:r>
          </a:p>
        </p:txBody>
      </p:sp>
    </p:spTree>
    <p:extLst>
      <p:ext uri="{BB962C8B-B14F-4D97-AF65-F5344CB8AC3E}">
        <p14:creationId xmlns:p14="http://schemas.microsoft.com/office/powerpoint/2010/main" val="4531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5EEE88-AACD-9AA3-39BD-53F9B79570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6500" b="1" dirty="0">
                <a:solidFill>
                  <a:schemeClr val="bg1"/>
                </a:solidFill>
                <a:latin typeface="Arial"/>
                <a:cs typeface="Arial"/>
              </a:rPr>
              <a:t>03</a:t>
            </a:r>
            <a:endParaRPr lang="ca-ES" sz="1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14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52420" y="2674512"/>
            <a:ext cx="72323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ca-ES" sz="3200" b="1" dirty="0" err="1">
                <a:solidFill>
                  <a:schemeClr val="bg1"/>
                </a:solidFill>
                <a:latin typeface="Arial"/>
                <a:cs typeface="Arial"/>
              </a:rPr>
              <a:t>Grupos</a:t>
            </a: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ca-ES" sz="3200" b="1" dirty="0" err="1">
                <a:solidFill>
                  <a:schemeClr val="bg1"/>
                </a:solidFill>
                <a:latin typeface="Arial"/>
                <a:cs typeface="Arial"/>
              </a:rPr>
              <a:t>horarios</a:t>
            </a:r>
            <a:r>
              <a:rPr lang="ca-ES" sz="3200" b="1" dirty="0">
                <a:solidFill>
                  <a:schemeClr val="bg1"/>
                </a:solidFill>
                <a:latin typeface="Arial"/>
                <a:cs typeface="Arial"/>
              </a:rPr>
              <a:t> y matrícula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CD212B-928C-8517-3E2C-42E13402D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15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336638"/>
            <a:ext cx="760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b="1" noProof="0" dirty="0">
                <a:solidFill>
                  <a:srgbClr val="036F6A"/>
                </a:solidFill>
              </a:rPr>
              <a:t>Obtención del NIU y contraseña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69208" y="1097981"/>
            <a:ext cx="474245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Antes del inicio de la matrícula has de obtener el </a:t>
            </a:r>
            <a:r>
              <a:rPr lang="es-ES" sz="900" b="1" i="0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(número de identificación universitario).</a:t>
            </a:r>
          </a:p>
          <a:p>
            <a:pPr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sz="9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Deberás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b="1" i="0" u="sng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esperar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recibir el correo electrónico de bienvenida de la UAB antes de clicar el siguiente enlace para conocerlo y generar </a:t>
            </a:r>
            <a:r>
              <a:rPr lang="es-ES" sz="9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contraseña asociada: </a:t>
            </a:r>
            <a:r>
              <a:rPr lang="es-ES" sz="900" i="1" noProof="0" dirty="0">
                <a:solidFill>
                  <a:srgbClr val="00853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Obtenci</a:t>
            </a:r>
            <a:r>
              <a:rPr lang="es-ES" sz="900" b="0" i="1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ón de la contraseña para estudiantes de nuevo acceso. 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Necesitas: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9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NIF/Pasaporte.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9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correo electrónico personal (ha de ser el mismo que has informado en la preinscripción de acceso a la Universidad).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vez entrada esta información, recibirás un correo en tu dirección personal informándote de tu </a:t>
            </a:r>
            <a:r>
              <a:rPr lang="es-ES" sz="900" b="1" i="0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(número de identificación universitario) y un código OTP de </a:t>
            </a:r>
            <a:r>
              <a:rPr lang="es-ES" sz="9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 temporal.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Requisitos para generar la contraseña :</a:t>
            </a:r>
          </a:p>
          <a:p>
            <a:pPr marL="57150" indent="0">
              <a:spcBef>
                <a:spcPct val="50000"/>
              </a:spcBef>
              <a:buNone/>
              <a:defRPr/>
            </a:pP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Longitud entre 8 y 32 caracteres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puede coincidir </a:t>
            </a:r>
            <a:r>
              <a:rPr lang="es-ES" sz="9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datos personales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puede contener más de 2 caracteres repetidos</a:t>
            </a:r>
            <a:b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900" noProof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9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puede contener más de 2 caracteres consecutivos</a:t>
            </a:r>
            <a:endParaRPr lang="es-ES" sz="900" noProof="0" dirty="0">
              <a:latin typeface="Arial"/>
              <a:cs typeface="Arial"/>
            </a:endParaRP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4A299A01-D6E0-8E18-F075-E3BA8294F1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10804"/>
          <a:stretch/>
        </p:blipFill>
        <p:spPr>
          <a:xfrm>
            <a:off x="6007188" y="1198996"/>
            <a:ext cx="3046230" cy="18185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7377CD-A772-E775-A93F-EC7DD6A82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6" name="Globus de pensament: núvol 5">
            <a:extLst>
              <a:ext uri="{FF2B5EF4-FFF2-40B4-BE49-F238E27FC236}">
                <a16:creationId xmlns:a16="http://schemas.microsoft.com/office/drawing/2014/main" id="{3061109D-ED32-8144-A235-FDE28C4DB86C}"/>
              </a:ext>
            </a:extLst>
          </p:cNvPr>
          <p:cNvSpPr/>
          <p:nvPr/>
        </p:nvSpPr>
        <p:spPr>
          <a:xfrm>
            <a:off x="6777209" y="336638"/>
            <a:ext cx="2089187" cy="1123108"/>
          </a:xfrm>
          <a:prstGeom prst="cloudCallout">
            <a:avLst/>
          </a:prstGeom>
          <a:noFill/>
          <a:ln w="57150">
            <a:solidFill>
              <a:srgbClr val="0085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noProof="0" dirty="0">
                <a:solidFill>
                  <a:srgbClr val="008539"/>
                </a:solidFill>
              </a:rPr>
              <a:t>Guardar NIU y contraseña</a:t>
            </a:r>
          </a:p>
        </p:txBody>
      </p:sp>
    </p:spTree>
    <p:extLst>
      <p:ext uri="{BB962C8B-B14F-4D97-AF65-F5344CB8AC3E}">
        <p14:creationId xmlns:p14="http://schemas.microsoft.com/office/powerpoint/2010/main" val="28089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16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35836" y="1222676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35718" y="292375"/>
            <a:ext cx="8154769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A"/>
                </a:solidFill>
                <a:latin typeface="Arial"/>
                <a:cs typeface="Arial"/>
              </a:rPr>
              <a:t>La matrícula (pantalla de datos personales)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99080" y="1514235"/>
            <a:ext cx="753754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tus datos personales</a:t>
            </a:r>
            <a:r>
              <a:rPr lang="es-ES" sz="1400" noProof="0" dirty="0"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latin typeface="Arial" panose="020B0604020202020204" pitchFamily="34" charset="0"/>
              </a:rPr>
              <a:t> ¿Es tu dirección de correo electrónico? ¿Está bien escrita?</a:t>
            </a:r>
          </a:p>
          <a:p>
            <a:pPr lvl="1">
              <a:spcBef>
                <a:spcPct val="50000"/>
              </a:spcBef>
              <a:defRPr/>
            </a:pPr>
            <a:endParaRPr lang="es-ES" sz="1400" noProof="0" dirty="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latin typeface="Arial" panose="020B0604020202020204" pitchFamily="34" charset="0"/>
              </a:rPr>
              <a:t> ¿Tienes Número de la Seguridad Social? Infórmalo o </a:t>
            </a:r>
            <a:r>
              <a:rPr lang="es-ES" sz="1400" noProof="0" dirty="0">
                <a:latin typeface="Arial" panose="020B0604020202020204" pitchFamily="34" charset="0"/>
                <a:hlinkClick r:id="rId3"/>
              </a:rPr>
              <a:t>solicítalo</a:t>
            </a:r>
            <a:r>
              <a:rPr lang="es-ES" sz="1400" noProof="0" dirty="0">
                <a:latin typeface="Arial" panose="020B0604020202020204" pitchFamily="34" charset="0"/>
              </a:rPr>
              <a:t> si no lo tienes.</a:t>
            </a:r>
          </a:p>
          <a:p>
            <a:pPr lvl="1">
              <a:spcBef>
                <a:spcPct val="50000"/>
              </a:spcBef>
              <a:defRPr/>
            </a:pPr>
            <a:endParaRPr lang="es-E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  <a:defRPr/>
            </a:pPr>
            <a:endParaRPr lang="es-E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7377CD-A772-E775-A93F-EC7DD6A82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3" name="Gràfic 2" descr="Email outline">
            <a:extLst>
              <a:ext uri="{FF2B5EF4-FFF2-40B4-BE49-F238E27FC236}">
                <a16:creationId xmlns:a16="http://schemas.microsoft.com/office/drawing/2014/main" id="{51DE3782-3196-F9A6-484C-796F260FF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2908" y="13503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431E6-00AD-0AA8-2FAD-67196B9B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606464-AB8D-A6B5-F782-1BDA89642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C676D1C-7443-9473-E48E-A4C82D36B28A}"/>
              </a:ext>
            </a:extLst>
          </p:cNvPr>
          <p:cNvSpPr/>
          <p:nvPr/>
        </p:nvSpPr>
        <p:spPr>
          <a:xfrm>
            <a:off x="0" y="-1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A6BB1CAE-7ECF-38BC-357B-DA2564D8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17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849EC84-565B-5A95-F349-2198FA936A66}"/>
              </a:ext>
            </a:extLst>
          </p:cNvPr>
          <p:cNvSpPr/>
          <p:nvPr/>
        </p:nvSpPr>
        <p:spPr>
          <a:xfrm>
            <a:off x="935836" y="1222676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D471A6-7A40-4403-C5F4-9E7D0ED3870D}"/>
              </a:ext>
            </a:extLst>
          </p:cNvPr>
          <p:cNvSpPr txBox="1"/>
          <p:nvPr/>
        </p:nvSpPr>
        <p:spPr>
          <a:xfrm>
            <a:off x="835718" y="292375"/>
            <a:ext cx="8154769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La matrícula (pantalla de datos académicos</a:t>
            </a: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) 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B5EE7D4-7E15-CF23-ED9D-3699079F53F7}"/>
              </a:ext>
            </a:extLst>
          </p:cNvPr>
          <p:cNvSpPr txBox="1"/>
          <p:nvPr/>
        </p:nvSpPr>
        <p:spPr>
          <a:xfrm>
            <a:off x="999080" y="1514235"/>
            <a:ext cx="753754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Elegir el régimen de dedicación a los estudios</a:t>
            </a:r>
            <a:r>
              <a:rPr lang="es-ES" sz="1400" noProof="0" dirty="0"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latin typeface="Arial" panose="020B0604020202020204" pitchFamily="34" charset="0"/>
              </a:rPr>
              <a:t>Tiempo completo: 60 créditos de matrícula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latin typeface="Arial" panose="020B0604020202020204" pitchFamily="34" charset="0"/>
              </a:rPr>
              <a:t>Tiempo parcial: 30 créditos de matrícula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s-E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Consultar las recomendaciones de matrícula en las matrículas a tiempo parcial: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Grado en Medicina</a:t>
            </a:r>
            <a:endParaRPr lang="es-E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Grad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</a:t>
            </a: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en Infermeria</a:t>
            </a:r>
            <a:endParaRPr lang="es-E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Grado en Fisioteràpia</a:t>
            </a:r>
            <a:endParaRPr lang="es-E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1C2C5-6DCD-B809-DA9D-D1AC68C9C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0" y="-6928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18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CB8046-D839-16CC-948D-8C65656202B1}"/>
              </a:ext>
            </a:extLst>
          </p:cNvPr>
          <p:cNvSpPr/>
          <p:nvPr/>
        </p:nvSpPr>
        <p:spPr>
          <a:xfrm>
            <a:off x="942764" y="955720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313319-797B-B451-72D6-E814AAC7D79E}"/>
              </a:ext>
            </a:extLst>
          </p:cNvPr>
          <p:cNvSpPr txBox="1"/>
          <p:nvPr/>
        </p:nvSpPr>
        <p:spPr>
          <a:xfrm>
            <a:off x="634151" y="233838"/>
            <a:ext cx="8154769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ca-ES" altLang="es-ES" sz="3200" b="1" dirty="0" err="1">
                <a:solidFill>
                  <a:srgbClr val="036F6A"/>
                </a:solidFill>
                <a:latin typeface="Arial"/>
                <a:cs typeface="Arial"/>
              </a:rPr>
              <a:t>Asignaturas</a:t>
            </a: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 y </a:t>
            </a:r>
            <a:r>
              <a:rPr lang="ca-ES" altLang="es-ES" sz="3200" b="1" dirty="0" err="1">
                <a:solidFill>
                  <a:srgbClr val="036F6A"/>
                </a:solidFill>
                <a:latin typeface="Arial"/>
                <a:cs typeface="Arial"/>
              </a:rPr>
              <a:t>grupos</a:t>
            </a: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 a matricular</a:t>
            </a:r>
          </a:p>
          <a:p>
            <a:pPr lvl="1">
              <a:lnSpc>
                <a:spcPct val="85000"/>
              </a:lnSpc>
            </a:pP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        </a:t>
            </a:r>
            <a:r>
              <a:rPr lang="ca-ES" altLang="es-ES" sz="2000" b="1" dirty="0">
                <a:solidFill>
                  <a:srgbClr val="036F6A"/>
                </a:solidFill>
                <a:latin typeface="Arial"/>
                <a:cs typeface="Arial"/>
              </a:rPr>
              <a:t>TIPOS DE GRUPOS DE DOCENCIA</a:t>
            </a:r>
            <a:endParaRPr lang="ca-ES" altLang="es-ES" sz="3200" b="1" dirty="0">
              <a:solidFill>
                <a:srgbClr val="036F6A"/>
              </a:solidFill>
              <a:latin typeface="Arial"/>
              <a:cs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96FA4B9-783B-AE57-A93E-A65AA067F01D}"/>
              </a:ext>
            </a:extLst>
          </p:cNvPr>
          <p:cNvSpPr txBox="1"/>
          <p:nvPr/>
        </p:nvSpPr>
        <p:spPr>
          <a:xfrm>
            <a:off x="942764" y="1185746"/>
            <a:ext cx="7537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 parte de los grupos de teoría, hay diferentes tipos de grupos de docencia según el número de estudiantes y la metodología.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Grupos de teoría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(TE) son clases magistrales de 80 o más estudiantes.</a:t>
            </a:r>
          </a:p>
          <a:p>
            <a:pPr lvl="0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Grupos de prácticas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 pueden ser: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Grupos de </a:t>
            </a:r>
            <a:r>
              <a:rPr lang="es-ES" b="1" dirty="0">
                <a:solidFill>
                  <a:srgbClr val="036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(SEM)</a:t>
            </a:r>
            <a:r>
              <a:rPr lang="es-ES" dirty="0">
                <a:solidFill>
                  <a:srgbClr val="036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20-25 estudiantes.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Grupos de </a:t>
            </a:r>
            <a:r>
              <a:rPr lang="es-ES" b="1" dirty="0">
                <a:solidFill>
                  <a:srgbClr val="036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de laboratorio (PLAB)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20-25 estudiantes y se realizan en laboratorios o a aulas informáticas.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Grupos de </a:t>
            </a:r>
            <a:r>
              <a:rPr lang="es-ES" b="1" dirty="0">
                <a:solidFill>
                  <a:srgbClr val="036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de aula (PAUL)</a:t>
            </a:r>
            <a:r>
              <a:rPr lang="es-ES" dirty="0">
                <a:solidFill>
                  <a:srgbClr val="036F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40-50 estudiantes.</a:t>
            </a:r>
          </a:p>
          <a:p>
            <a:pPr lvl="1"/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-179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19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CB8046-D839-16CC-948D-8C65656202B1}"/>
              </a:ext>
            </a:extLst>
          </p:cNvPr>
          <p:cNvSpPr/>
          <p:nvPr/>
        </p:nvSpPr>
        <p:spPr>
          <a:xfrm>
            <a:off x="942764" y="955720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313319-797B-B451-72D6-E814AAC7D79E}"/>
              </a:ext>
            </a:extLst>
          </p:cNvPr>
          <p:cNvSpPr txBox="1"/>
          <p:nvPr/>
        </p:nvSpPr>
        <p:spPr>
          <a:xfrm>
            <a:off x="835718" y="292375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GRADO DE FISIOTERAPIA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1C093C-F244-FF18-C099-A4DA8423F154}"/>
              </a:ext>
            </a:extLst>
          </p:cNvPr>
          <p:cNvSpPr txBox="1"/>
          <p:nvPr/>
        </p:nvSpPr>
        <p:spPr>
          <a:xfrm>
            <a:off x="1502024" y="1157806"/>
            <a:ext cx="657268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Hay un único turno y un único grupo de matrícula: el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grupo 101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clases son las mañanas y algunas tardes (consultar horarios).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Grupos de prácticas: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4 grupos de seminarios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4 grupos de PLAB (Prácticas de laboratorio)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2 grupos de PAUL (Prácticas de aula)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coordinadora de 1r curso asignará los grupos de prácticas al inicio de las clases.</a:t>
            </a:r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098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C55E62-77F5-F699-07E4-46481984F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16500" b="1" noProof="0" dirty="0">
                <a:solidFill>
                  <a:schemeClr val="bg1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9207" y="2736527"/>
            <a:ext cx="796905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chemeClr val="bg1"/>
                </a:solidFill>
                <a:latin typeface="Arial"/>
                <a:cs typeface="Arial"/>
              </a:rPr>
              <a:t>Información preinscripción universitaria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2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1F84B6-D812-F321-AE81-7C5112297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-179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20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CB8046-D839-16CC-948D-8C65656202B1}"/>
              </a:ext>
            </a:extLst>
          </p:cNvPr>
          <p:cNvSpPr/>
          <p:nvPr/>
        </p:nvSpPr>
        <p:spPr>
          <a:xfrm>
            <a:off x="942764" y="955720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313319-797B-B451-72D6-E814AAC7D79E}"/>
              </a:ext>
            </a:extLst>
          </p:cNvPr>
          <p:cNvSpPr txBox="1"/>
          <p:nvPr/>
        </p:nvSpPr>
        <p:spPr>
          <a:xfrm>
            <a:off x="835718" y="292375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es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Horarios de 1º de Fisioterapia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A831A5-1B91-485D-ED67-11859B366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08" y="955719"/>
            <a:ext cx="8249074" cy="31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-179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21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313319-797B-B451-72D6-E814AAC7D79E}"/>
              </a:ext>
            </a:extLst>
          </p:cNvPr>
          <p:cNvSpPr txBox="1"/>
          <p:nvPr/>
        </p:nvSpPr>
        <p:spPr>
          <a:xfrm>
            <a:off x="835718" y="292375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GRADO DE ENFERMERÍA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3796B8-D39B-EE0D-8A70-AADFE6A6A600}"/>
              </a:ext>
            </a:extLst>
          </p:cNvPr>
          <p:cNvSpPr txBox="1"/>
          <p:nvPr/>
        </p:nvSpPr>
        <p:spPr>
          <a:xfrm>
            <a:off x="304800" y="547829"/>
            <a:ext cx="868568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Hay 3 grupos de matrícula i 2 turnos.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El grupo lo eligen los estudiantes en la matrícula, por orden de acceso.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debe matricular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todas las asignaturas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mismo grupo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(la gestión académica modificará de oficio las matrículas con grupos diferentes).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Sólo se aceptará cambio de grupo en caso de que haya vacantes, que se trate de una necesidad laboral justificada y que se haya solicitado en el plazo establecido (del 12 al 16 de septiembre).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endParaRPr lang="ca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98ECFA-56EA-582F-6C6A-9FFBFEC67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291" y="1223343"/>
            <a:ext cx="5188217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-179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22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CB8046-D839-16CC-948D-8C65656202B1}"/>
              </a:ext>
            </a:extLst>
          </p:cNvPr>
          <p:cNvSpPr/>
          <p:nvPr/>
        </p:nvSpPr>
        <p:spPr>
          <a:xfrm>
            <a:off x="942764" y="955720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313319-797B-B451-72D6-E814AAC7D79E}"/>
              </a:ext>
            </a:extLst>
          </p:cNvPr>
          <p:cNvSpPr txBox="1"/>
          <p:nvPr/>
        </p:nvSpPr>
        <p:spPr>
          <a:xfrm>
            <a:off x="835718" y="292375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es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Horarios de 1º de Enfermería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F31B6C-931F-B68E-8FAF-BA7E7E838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6659"/>
            <a:ext cx="9144000" cy="28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5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23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CB8046-D839-16CC-948D-8C65656202B1}"/>
              </a:ext>
            </a:extLst>
          </p:cNvPr>
          <p:cNvSpPr/>
          <p:nvPr/>
        </p:nvSpPr>
        <p:spPr>
          <a:xfrm>
            <a:off x="1069293" y="65185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313319-797B-B451-72D6-E814AAC7D79E}"/>
              </a:ext>
            </a:extLst>
          </p:cNvPr>
          <p:cNvSpPr txBox="1"/>
          <p:nvPr/>
        </p:nvSpPr>
        <p:spPr>
          <a:xfrm>
            <a:off x="485654" y="50412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GRADO DE MEDICINA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DEEA58-6242-6A3F-BF61-BB806502C9CA}"/>
              </a:ext>
            </a:extLst>
          </p:cNvPr>
          <p:cNvSpPr txBox="1"/>
          <p:nvPr/>
        </p:nvSpPr>
        <p:spPr>
          <a:xfrm>
            <a:off x="575708" y="796274"/>
            <a:ext cx="845105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281F4A-07DB-6165-96CF-3021453E3BCD}"/>
              </a:ext>
            </a:extLst>
          </p:cNvPr>
          <p:cNvSpPr txBox="1"/>
          <p:nvPr/>
        </p:nvSpPr>
        <p:spPr>
          <a:xfrm>
            <a:off x="575187" y="913934"/>
            <a:ext cx="84510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Los horarios de 1º y 2º de Medicina </a:t>
            </a:r>
            <a:r>
              <a:rPr lang="es-ES" sz="1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organizan en dos turnos</a:t>
            </a:r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797522-12DE-28AC-BFEA-753CFF6FD335}"/>
              </a:ext>
            </a:extLst>
          </p:cNvPr>
          <p:cNvSpPr txBox="1"/>
          <p:nvPr/>
        </p:nvSpPr>
        <p:spPr>
          <a:xfrm>
            <a:off x="494927" y="2805423"/>
            <a:ext cx="8136221" cy="1395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Turno 1 (Teoría por la tarde y práctica por la mañana)</a:t>
            </a:r>
          </a:p>
          <a:p>
            <a:pPr marL="6286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Turno 2 (Teoría por la mañana y práctica por la tarda)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s-ES" sz="15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5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los dos primeros cursos, </a:t>
            </a:r>
            <a:r>
              <a:rPr lang="es-ES" sz="15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todo el alumnado pasará por los dos turnos. </a:t>
            </a:r>
            <a:r>
              <a:rPr lang="es-ES" sz="15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 lo tanto, quien el primer curso vaya al turno 1, el segundo curso irá al turno 2. Y al revés.</a:t>
            </a:r>
            <a:endParaRPr lang="es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1FBA4D-D25A-8C6F-5135-986AE8FEC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44" y="1428145"/>
            <a:ext cx="7436232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-179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24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CB8046-D839-16CC-948D-8C65656202B1}"/>
              </a:ext>
            </a:extLst>
          </p:cNvPr>
          <p:cNvSpPr/>
          <p:nvPr/>
        </p:nvSpPr>
        <p:spPr>
          <a:xfrm>
            <a:off x="1069293" y="65185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3C237F9-FA34-CF2E-42A3-83D59787E240}"/>
              </a:ext>
            </a:extLst>
          </p:cNvPr>
          <p:cNvSpPr txBox="1"/>
          <p:nvPr/>
        </p:nvSpPr>
        <p:spPr>
          <a:xfrm>
            <a:off x="457200" y="703249"/>
            <a:ext cx="845105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el 1r curso, el grupo se elige en la matrícula por orden de acceso.</a:t>
            </a:r>
          </a:p>
          <a:p>
            <a:endParaRPr lang="es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Se deben matricular </a:t>
            </a:r>
            <a:r>
              <a:rPr lang="es-ES" sz="1600" b="1" dirty="0"/>
              <a:t>todas las asignaturas </a:t>
            </a:r>
            <a:r>
              <a:rPr lang="es-ES" sz="1600" dirty="0"/>
              <a:t>en el </a:t>
            </a:r>
            <a:r>
              <a:rPr lang="es-ES" sz="1600" b="1" dirty="0"/>
              <a:t>mismo grupo </a:t>
            </a:r>
            <a:r>
              <a:rPr lang="es-ES" sz="1600" dirty="0"/>
              <a:t>(la Gestión Académica modificará de oficio las matrículas con grupos diferentes).</a:t>
            </a:r>
            <a:r>
              <a:rPr lang="es-ES" sz="1600" b="1" dirty="0"/>
              <a:t> </a:t>
            </a:r>
          </a:p>
          <a:p>
            <a:pPr lvl="1"/>
            <a:endParaRPr lang="es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turno que no se realice en el primer curso, se realizará en el segundo.</a:t>
            </a:r>
          </a:p>
          <a:p>
            <a:pPr lvl="1"/>
            <a:endParaRPr lang="es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docencia de los dos turnos ocupa todo el día.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que los grupos estén equilibrados en número, a medida que se sucedan las asignaciones se irán revisando las plazas por grupo.</a:t>
            </a:r>
          </a:p>
          <a:p>
            <a:pPr lvl="1"/>
            <a:endParaRPr lang="es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 15 al 26 de septiembre estará abierta </a:t>
            </a:r>
            <a:r>
              <a:rPr lang="es-ES" sz="15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</a:t>
            </a:r>
            <a:r>
              <a:rPr lang="es-ES" sz="1500" b="1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automodificación</a:t>
            </a:r>
            <a:r>
              <a:rPr lang="es-ES" sz="15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matrícula</a:t>
            </a:r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En el caso de que se quiera cambiar el grupo de matrícula de una asignatura, se deberá cambiar en todas. En caso contrario, la Gestión Académica modificará la matrícula de oficio.</a:t>
            </a:r>
          </a:p>
          <a:p>
            <a:pPr lvl="1"/>
            <a:endParaRPr lang="es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a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a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3C93EF-D9CD-866E-1A34-8ECC1736B2B3}"/>
              </a:ext>
            </a:extLst>
          </p:cNvPr>
          <p:cNvSpPr txBox="1"/>
          <p:nvPr/>
        </p:nvSpPr>
        <p:spPr>
          <a:xfrm>
            <a:off x="605343" y="134787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GRADO DE MEDICINA</a:t>
            </a:r>
          </a:p>
        </p:txBody>
      </p:sp>
    </p:spTree>
    <p:extLst>
      <p:ext uri="{BB962C8B-B14F-4D97-AF65-F5344CB8AC3E}">
        <p14:creationId xmlns:p14="http://schemas.microsoft.com/office/powerpoint/2010/main" val="3653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-179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25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CB8046-D839-16CC-948D-8C65656202B1}"/>
              </a:ext>
            </a:extLst>
          </p:cNvPr>
          <p:cNvSpPr/>
          <p:nvPr/>
        </p:nvSpPr>
        <p:spPr>
          <a:xfrm>
            <a:off x="1069293" y="65185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DEEA58-6242-6A3F-BF61-BB806502C9CA}"/>
              </a:ext>
            </a:extLst>
          </p:cNvPr>
          <p:cNvSpPr txBox="1"/>
          <p:nvPr/>
        </p:nvSpPr>
        <p:spPr>
          <a:xfrm>
            <a:off x="575708" y="796274"/>
            <a:ext cx="845105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Cada grupo de matrícula tiene vinculados unos determinados grupos de prácticas. Los estudiantes irán siempre a los mismos grupos. De esta forma se asegura que no habrá solapamiento de horarios.</a:t>
            </a: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Los grupos de prácticas los asigna el coordinador de primer curso y los comunicará al inicio de las clases (día 9 de septiembre)</a:t>
            </a:r>
          </a:p>
          <a:p>
            <a:endParaRPr lang="ca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FC4569-2A47-19D6-0011-391B5253E2B5}"/>
              </a:ext>
            </a:extLst>
          </p:cNvPr>
          <p:cNvSpPr txBox="1"/>
          <p:nvPr/>
        </p:nvSpPr>
        <p:spPr>
          <a:xfrm>
            <a:off x="638054" y="202812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ca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GRADO DE MEDICINA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B6956B6A-A961-F23A-A753-B22E637C4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55" y="1596392"/>
            <a:ext cx="7867890" cy="19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2680-3D42-82CE-3115-DD1C153B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CBDB33-4D5C-30FB-16BC-0042E76D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909B870-073A-8E0E-3EE7-8A9BA70C8524}"/>
              </a:ext>
            </a:extLst>
          </p:cNvPr>
          <p:cNvSpPr/>
          <p:nvPr/>
        </p:nvSpPr>
        <p:spPr>
          <a:xfrm>
            <a:off x="-17921" y="0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D626D80-5E7E-0D6C-3E78-E43F54E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smtClean="0">
                <a:solidFill>
                  <a:schemeClr val="bg1"/>
                </a:solidFill>
                <a:latin typeface="Arial"/>
                <a:cs typeface="Arial"/>
              </a:rPr>
              <a:t>26</a:t>
            </a:fld>
            <a:endParaRPr lang="es-E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313319-797B-B451-72D6-E814AAC7D79E}"/>
              </a:ext>
            </a:extLst>
          </p:cNvPr>
          <p:cNvSpPr txBox="1"/>
          <p:nvPr/>
        </p:nvSpPr>
        <p:spPr>
          <a:xfrm>
            <a:off x="706163" y="0"/>
            <a:ext cx="8154769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5000"/>
              </a:lnSpc>
            </a:pPr>
            <a:r>
              <a:rPr lang="es-ES" altLang="es-ES" sz="3200" b="1" dirty="0">
                <a:solidFill>
                  <a:srgbClr val="036F6A"/>
                </a:solidFill>
                <a:latin typeface="Arial"/>
                <a:cs typeface="Arial"/>
              </a:rPr>
              <a:t>Horarios de 1º de Medicina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6C1C2-BC97-D185-C1CC-B45AB45AB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177386-99B8-AE12-F4E8-0C85E0CA10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059" r="58168" b="15325"/>
          <a:stretch>
            <a:fillRect/>
          </a:stretch>
        </p:blipFill>
        <p:spPr>
          <a:xfrm>
            <a:off x="1036182" y="510909"/>
            <a:ext cx="7494730" cy="40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8AD7A0-67EB-2E7A-B3DB-C4E1CE24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16500" b="1" noProof="0" dirty="0">
                <a:solidFill>
                  <a:schemeClr val="bg1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2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27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69208" y="2705036"/>
            <a:ext cx="72323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chemeClr val="bg1"/>
                </a:solidFill>
                <a:latin typeface="Arial"/>
                <a:cs typeface="Arial"/>
              </a:rPr>
              <a:t>Tasas, pagos y becas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348A37-B346-C582-D57D-42497DA0C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92556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28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1214037"/>
            <a:ext cx="7601664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noProof="0" dirty="0">
                <a:solidFill>
                  <a:schemeClr val="bg1"/>
                </a:solidFill>
              </a:rPr>
              <a:t>Con</a:t>
            </a:r>
            <a:r>
              <a:rPr lang="es-ES" b="0" i="0" noProof="0" dirty="0">
                <a:solidFill>
                  <a:schemeClr val="bg1"/>
                </a:solidFill>
                <a:effectLst/>
              </a:rPr>
              <a:t> la información de los créditos que has matriculado se calculará el importe de tu matrícula, aplicando el precio del crédito establecido en el </a:t>
            </a: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de Precios Públicos</a:t>
            </a: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s-ES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precio del crédito a los estudios de la Facultad de Medicina </a:t>
            </a: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de 17,69 €.</a:t>
            </a:r>
            <a:endParaRPr lang="es-ES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endParaRPr lang="es-ES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Simulador de precios de matrícula</a:t>
            </a:r>
            <a:endParaRPr lang="es-ES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"/>
            <a:ext cx="79200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Qué has de tener en cuenta para el pago de la matrícula</a:t>
            </a:r>
          </a:p>
          <a:p>
            <a:pPr algn="l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32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92556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29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1022178"/>
            <a:ext cx="7601664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matrícula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pagar en un único plazo o en tres (pago fraccionado):</a:t>
            </a:r>
            <a:b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b="1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1er </a:t>
            </a:r>
            <a:r>
              <a:rPr lang="es-ES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 el momento de efectuar la matrícula (30% créditos + ta</a:t>
            </a: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administrativas)</a:t>
            </a:r>
          </a:p>
          <a:p>
            <a:pPr marL="0" indent="0">
              <a:buNone/>
            </a:pPr>
            <a:b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b="1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2º Plazo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15 de noviembre de 2025 (30% del importe de los créditos matriculados)</a:t>
            </a:r>
          </a:p>
          <a:p>
            <a:pPr marL="0" indent="0">
              <a:buNone/>
            </a:pPr>
            <a:b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b="1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3er Plazo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20 de diciembre de 2025 (40% del importe de los créditos matriculados)</a:t>
            </a:r>
            <a:b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podrán acogerse al pago fraccionado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estudiantes que soliciten el Préstamo AGAUR.</a:t>
            </a:r>
            <a:endParaRPr lang="es-ES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"/>
            <a:ext cx="79200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Qué has de tener en cuenta para el pago de la matrícula I</a:t>
            </a:r>
          </a:p>
          <a:p>
            <a:pPr algn="l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2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5450AB-8CEA-76ED-6C72-2FD7D3E66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44000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69293" y="888159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188368"/>
            <a:ext cx="7601664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A"/>
                </a:solidFill>
              </a:rPr>
              <a:t>Fechas</a:t>
            </a:r>
            <a:r>
              <a:rPr lang="es-ES" sz="3200" b="1" i="0" noProof="0" dirty="0">
                <a:solidFill>
                  <a:srgbClr val="036F6A"/>
                </a:solidFill>
              </a:rPr>
              <a:t> a tener en cuenta</a:t>
            </a:r>
            <a:endParaRPr lang="es-ES" sz="3200" b="1" noProof="0" dirty="0">
              <a:solidFill>
                <a:srgbClr val="036F6A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0CA553-76AF-E293-8B3E-0A0E424B7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3ACD28D0-1018-6190-F947-64F7B5320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961520"/>
              </p:ext>
            </p:extLst>
          </p:nvPr>
        </p:nvGraphicFramePr>
        <p:xfrm>
          <a:off x="886135" y="580384"/>
          <a:ext cx="8091055" cy="432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59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92556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30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1085188"/>
            <a:ext cx="7601664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s-ES" b="1" i="0" noProof="0" dirty="0">
                <a:solidFill>
                  <a:schemeClr val="bg1"/>
                </a:solidFill>
                <a:effectLst/>
                <a:latin typeface="Arial "/>
              </a:rPr>
              <a:t>Forma de pago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 "/>
              </a:rPr>
              <a:t>: Domiciliación bancaria.</a:t>
            </a:r>
            <a:br>
              <a:rPr lang="es-ES" noProof="0" dirty="0">
                <a:solidFill>
                  <a:schemeClr val="bg1"/>
                </a:solidFill>
                <a:latin typeface="Arial "/>
              </a:rPr>
            </a:br>
            <a:br>
              <a:rPr lang="es-ES" noProof="0" dirty="0">
                <a:solidFill>
                  <a:schemeClr val="bg1"/>
                </a:solidFill>
                <a:latin typeface="Arial "/>
              </a:rPr>
            </a:br>
            <a:r>
              <a:rPr lang="es-ES" b="0" i="0" noProof="0" dirty="0">
                <a:solidFill>
                  <a:schemeClr val="bg1"/>
                </a:solidFill>
                <a:effectLst/>
                <a:latin typeface="Arial "/>
              </a:rPr>
              <a:t>En el momento de la matrícula es necesario </a:t>
            </a:r>
            <a:r>
              <a:rPr lang="es-ES" b="1" i="0" noProof="0" dirty="0">
                <a:solidFill>
                  <a:schemeClr val="bg1"/>
                </a:solidFill>
                <a:effectLst/>
                <a:latin typeface="Arial "/>
              </a:rPr>
              <a:t>informar un número de cuenta bancaria </a:t>
            </a:r>
            <a:r>
              <a:rPr lang="es-ES" b="1" noProof="0" dirty="0">
                <a:solidFill>
                  <a:schemeClr val="bg1"/>
                </a:solidFill>
                <a:latin typeface="Arial "/>
              </a:rPr>
              <a:t>y</a:t>
            </a:r>
            <a:r>
              <a:rPr lang="es-ES" b="1" i="0" noProof="0" dirty="0">
                <a:solidFill>
                  <a:schemeClr val="bg1"/>
                </a:solidFill>
                <a:effectLst/>
                <a:latin typeface="Arial "/>
              </a:rPr>
              <a:t> un titular de la cuenta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 "/>
              </a:rPr>
              <a:t>. Si no se introduce esta información no se podrá finalizar la matrícula.</a:t>
            </a:r>
            <a:br>
              <a:rPr lang="es-ES" noProof="0" dirty="0">
                <a:solidFill>
                  <a:schemeClr val="bg1"/>
                </a:solidFill>
                <a:latin typeface="Arial "/>
              </a:rPr>
            </a:br>
            <a:br>
              <a:rPr lang="es-ES" noProof="0" dirty="0">
                <a:solidFill>
                  <a:schemeClr val="bg1"/>
                </a:solidFill>
                <a:latin typeface="Arial "/>
              </a:rPr>
            </a:br>
            <a:r>
              <a:rPr lang="es-ES" b="0" i="0" noProof="0" dirty="0">
                <a:solidFill>
                  <a:schemeClr val="bg1"/>
                </a:solidFill>
                <a:effectLst/>
                <a:latin typeface="Arial "/>
              </a:rPr>
              <a:t>Si eres </a:t>
            </a:r>
            <a:r>
              <a:rPr lang="es-ES" b="1" i="0" noProof="0" dirty="0">
                <a:solidFill>
                  <a:schemeClr val="bg1"/>
                </a:solidFill>
                <a:effectLst/>
                <a:latin typeface="Arial "/>
              </a:rPr>
              <a:t>menor de 28 años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 "/>
              </a:rPr>
              <a:t>, tendrás seleccionado per defecto el seguro  escolar que, en </a:t>
            </a:r>
            <a:r>
              <a:rPr lang="es-ES" noProof="0" dirty="0">
                <a:solidFill>
                  <a:schemeClr val="bg1"/>
                </a:solidFill>
                <a:latin typeface="Arial "/>
              </a:rPr>
              <a:t>este </a:t>
            </a:r>
            <a:r>
              <a:rPr lang="es-ES" b="0" i="0" noProof="0" dirty="0">
                <a:solidFill>
                  <a:schemeClr val="bg1"/>
                </a:solidFill>
                <a:effectLst/>
                <a:latin typeface="Arial "/>
              </a:rPr>
              <a:t>caso, deberás abonar obligatoriamente.</a:t>
            </a:r>
            <a:br>
              <a:rPr lang="es-ES" noProof="0" dirty="0">
                <a:solidFill>
                  <a:schemeClr val="bg1"/>
                </a:solidFill>
                <a:latin typeface="Arial "/>
              </a:rPr>
            </a:br>
            <a:br>
              <a:rPr lang="es-ES" noProof="0" dirty="0">
                <a:solidFill>
                  <a:schemeClr val="bg1"/>
                </a:solidFill>
                <a:latin typeface="Arial "/>
              </a:rPr>
            </a:br>
            <a:r>
              <a:rPr lang="es-ES" b="0" i="0" noProof="0" dirty="0">
                <a:solidFill>
                  <a:schemeClr val="bg1"/>
                </a:solidFill>
                <a:effectLst/>
                <a:latin typeface="Arial "/>
              </a:rPr>
              <a:t>.</a:t>
            </a:r>
            <a:endParaRPr lang="es-ES" noProof="0" dirty="0">
              <a:solidFill>
                <a:schemeClr val="bg1"/>
              </a:solidFill>
              <a:latin typeface="Arial 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"/>
            <a:ext cx="79200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Qué has de tener en cuenta para el pago de la matrícula II</a:t>
            </a:r>
          </a:p>
          <a:p>
            <a:pPr algn="l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45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31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17042" y="1117509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30019" y="20145"/>
            <a:ext cx="790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b="1" noProof="0" dirty="0">
                <a:solidFill>
                  <a:srgbClr val="036F6A"/>
                </a:solidFill>
              </a:rPr>
              <a:t>Consecuencias del impago de la matrícula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30019" y="1194293"/>
            <a:ext cx="7972318" cy="284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 de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pagar la matrícula y/o la incorporación de los créditos reconocidos dentro de los plazos establecidos comportará </a:t>
            </a:r>
            <a:r>
              <a:rPr lang="es-ES" sz="12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stado de </a:t>
            </a:r>
            <a:r>
              <a:rPr lang="es-ES" sz="1200" b="1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morosidad económica </a:t>
            </a:r>
            <a:r>
              <a:rPr lang="es-ES" sz="1200" b="1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1200" b="1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expediente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según queda regulado </a:t>
            </a:r>
            <a:r>
              <a:rPr lang="es-ES" sz="12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Normativa de matrícula de la UAB.</a:t>
            </a:r>
            <a:br>
              <a:rPr lang="es-ES" sz="1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es-ES" sz="1200" u="sng" noProof="0" dirty="0">
                <a:latin typeface="Arial" panose="020B0604020202020204" pitchFamily="34" charset="0"/>
                <a:cs typeface="Arial" panose="020B0604020202020204" pitchFamily="34" charset="0"/>
              </a:rPr>
              <a:t>Recargos per impago: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200" b="1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Hasta 3 meses 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desde la formalización de la matrícula para los estudiantes con pago en un único plazo o desde la fecha de formalización de la matrícula y / o de la fecha establecida para </a:t>
            </a:r>
            <a:r>
              <a:rPr lang="es-ES" sz="12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 pago del segundo </a:t>
            </a:r>
            <a:r>
              <a:rPr lang="es-ES" sz="12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tercer plazo, en el caso dels estudiantes con pago fraccionado, así com</a:t>
            </a:r>
            <a:r>
              <a:rPr lang="es-ES" sz="12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los recibos impagados en concepto de modificación de matrícula: </a:t>
            </a:r>
            <a:r>
              <a:rPr lang="es-ES" sz="1200" b="1" i="0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7% 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importe pendiente.</a:t>
            </a:r>
            <a:b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200" b="1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Superior a 3 </a:t>
            </a:r>
            <a:r>
              <a:rPr lang="es-ES" sz="1200" b="1" i="0" noProof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mesos</a:t>
            </a:r>
            <a:r>
              <a:rPr lang="es-ES" sz="1200" b="1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hasta 6 meses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200" b="1" i="0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import</a:t>
            </a:r>
            <a:r>
              <a:rPr lang="es-ES" sz="12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pendiente.</a:t>
            </a:r>
            <a:b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200" b="1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Superior a 6 meses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200" b="1" i="0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importe pendiente.</a:t>
            </a:r>
            <a:br>
              <a:rPr lang="es-ES" sz="1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este importe se añadirá el </a:t>
            </a:r>
            <a:r>
              <a:rPr lang="es-ES" sz="1200" b="1" i="0" noProof="0" dirty="0">
                <a:solidFill>
                  <a:srgbClr val="0085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6 ‰ </a:t>
            </a:r>
            <a:r>
              <a:rPr lang="es-ES" sz="12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(mínimo 0,60 euros) sobre el importe del recibo impagado, en concepto de gastos bancarios de devolución.</a:t>
            </a:r>
            <a:endParaRPr lang="es-ES" sz="1200" noProof="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7377CD-A772-E775-A93F-EC7DD6A82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234578-412D-BF78-33DC-D5308850B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16500" b="1" noProof="0" dirty="0">
                <a:solidFill>
                  <a:schemeClr val="bg1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32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69208" y="2705036"/>
            <a:ext cx="723231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chemeClr val="bg1"/>
                </a:solidFill>
                <a:latin typeface="Arial"/>
                <a:cs typeface="Arial"/>
              </a:rPr>
              <a:t>Otras informaciones de interés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8E55F8-A821-45BA-632D-300FE650F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55980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33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90831" y="800218"/>
            <a:ext cx="7601664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1800" b="1" noProof="0" dirty="0">
                <a:solidFill>
                  <a:schemeClr val="bg1"/>
                </a:solidFill>
              </a:rPr>
              <a:t>Si has cursado total o parcialmente estudios previos </a:t>
            </a:r>
            <a:r>
              <a:rPr lang="es-ES" b="1" noProof="0" dirty="0">
                <a:solidFill>
                  <a:schemeClr val="bg1"/>
                </a:solidFill>
              </a:rPr>
              <a:t>y</a:t>
            </a:r>
            <a:r>
              <a:rPr lang="es-ES" sz="1800" b="1" noProof="0" dirty="0">
                <a:solidFill>
                  <a:schemeClr val="bg1"/>
                </a:solidFill>
              </a:rPr>
              <a:t> quieres solicitar el reconocimiento de créditos: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noProof="0" dirty="0">
                <a:solidFill>
                  <a:schemeClr val="bg1"/>
                </a:solidFill>
              </a:rPr>
              <a:t>Del </a:t>
            </a:r>
            <a:r>
              <a:rPr lang="es-ES" sz="1800" u="sng" noProof="0" dirty="0">
                <a:solidFill>
                  <a:schemeClr val="bg1"/>
                </a:solidFill>
              </a:rPr>
              <a:t>15 de julio al 31 de octubre </a:t>
            </a:r>
            <a:r>
              <a:rPr lang="es-ES" sz="1800" noProof="0" dirty="0">
                <a:solidFill>
                  <a:schemeClr val="bg1"/>
                </a:solidFill>
              </a:rPr>
              <a:t>de 2025 (</a:t>
            </a:r>
            <a:r>
              <a:rPr lang="es-ES" noProof="0" dirty="0">
                <a:solidFill>
                  <a:schemeClr val="bg1"/>
                </a:solidFill>
              </a:rPr>
              <a:t>con</a:t>
            </a:r>
            <a:r>
              <a:rPr lang="es-ES" sz="1800" noProof="0" dirty="0">
                <a:solidFill>
                  <a:schemeClr val="bg1"/>
                </a:solidFill>
              </a:rPr>
              <a:t> derecho a ampliar matrícula)</a:t>
            </a:r>
          </a:p>
          <a:p>
            <a:pPr marL="0" indent="0" algn="just">
              <a:buNone/>
            </a:pPr>
            <a:endParaRPr lang="es-ES" sz="1800" noProof="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noProof="0" dirty="0">
                <a:solidFill>
                  <a:schemeClr val="bg1"/>
                </a:solidFill>
              </a:rPr>
              <a:t>OPCIÓN A</a:t>
            </a:r>
            <a:r>
              <a:rPr lang="es-ES" sz="1800" noProof="0" dirty="0">
                <a:solidFill>
                  <a:schemeClr val="bg1"/>
                </a:solidFill>
              </a:rPr>
              <a:t>: Sol</a:t>
            </a:r>
            <a:r>
              <a:rPr lang="es-ES" noProof="0" dirty="0">
                <a:solidFill>
                  <a:schemeClr val="bg1"/>
                </a:solidFill>
              </a:rPr>
              <a:t>icitarlo</a:t>
            </a:r>
            <a:r>
              <a:rPr lang="es-ES" sz="1800" noProof="0" dirty="0">
                <a:solidFill>
                  <a:schemeClr val="bg1"/>
                </a:solidFill>
              </a:rPr>
              <a:t> presencialmente con </a:t>
            </a:r>
            <a:r>
              <a:rPr lang="es-ES" sz="1800" noProof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 previa</a:t>
            </a:r>
            <a:r>
              <a:rPr lang="es-ES" sz="1800" noProof="0" dirty="0">
                <a:solidFill>
                  <a:schemeClr val="bg1"/>
                </a:solidFill>
              </a:rPr>
              <a:t>. Podrás realizar el pago con tarjeta de débito/crédito </a:t>
            </a:r>
            <a:r>
              <a:rPr lang="es-ES" noProof="0" dirty="0">
                <a:solidFill>
                  <a:schemeClr val="bg1"/>
                </a:solidFill>
              </a:rPr>
              <a:t>en</a:t>
            </a:r>
            <a:r>
              <a:rPr lang="es-ES" sz="1800" noProof="0" dirty="0">
                <a:solidFill>
                  <a:schemeClr val="bg1"/>
                </a:solidFill>
              </a:rPr>
              <a:t> la Gestión Académica.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noProof="0" dirty="0">
                <a:solidFill>
                  <a:schemeClr val="bg1"/>
                </a:solidFill>
              </a:rPr>
              <a:t>OPCIÓN B</a:t>
            </a:r>
            <a:r>
              <a:rPr lang="es-ES" sz="1800" noProof="0" dirty="0">
                <a:solidFill>
                  <a:schemeClr val="bg1"/>
                </a:solidFill>
              </a:rPr>
              <a:t>: Enviar la documentación original o compulsada y el comprobante de pago per correo postal a la Gestión Académica. Número de cuenta donde hacer la transferencia: IBAN ES48 0182 6035 43 0201609886 *BIC (*Bank *</a:t>
            </a:r>
            <a:r>
              <a:rPr lang="es-ES" sz="1800" noProof="0" dirty="0" err="1">
                <a:solidFill>
                  <a:schemeClr val="bg1"/>
                </a:solidFill>
              </a:rPr>
              <a:t>Identifier</a:t>
            </a:r>
            <a:r>
              <a:rPr lang="es-ES" sz="1800" noProof="0" dirty="0">
                <a:solidFill>
                  <a:schemeClr val="bg1"/>
                </a:solidFill>
              </a:rPr>
              <a:t> *</a:t>
            </a:r>
            <a:r>
              <a:rPr lang="es-ES" sz="1800" noProof="0" dirty="0" err="1">
                <a:solidFill>
                  <a:schemeClr val="bg1"/>
                </a:solidFill>
              </a:rPr>
              <a:t>Code</a:t>
            </a:r>
            <a:r>
              <a:rPr lang="es-ES" sz="1800" noProof="0" dirty="0">
                <a:solidFill>
                  <a:schemeClr val="bg1"/>
                </a:solidFill>
              </a:rPr>
              <a:t> - *Swift Entidad) *BBVAESMMXXX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noProof="0" dirty="0">
                <a:solidFill>
                  <a:schemeClr val="bg1"/>
                </a:solidFill>
              </a:rPr>
              <a:t>OPCIÓN C</a:t>
            </a:r>
            <a:r>
              <a:rPr lang="es-ES" sz="1800" noProof="0" dirty="0">
                <a:solidFill>
                  <a:schemeClr val="bg1"/>
                </a:solidFill>
              </a:rPr>
              <a:t>: presentar la solicitud por la </a:t>
            </a:r>
            <a:r>
              <a:rPr lang="es-ES" sz="1800" noProof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sede electrónica </a:t>
            </a:r>
            <a:r>
              <a:rPr lang="es-ES" sz="1800" noProof="0" dirty="0">
                <a:solidFill>
                  <a:schemeClr val="bg1"/>
                </a:solidFill>
              </a:rPr>
              <a:t>de la UAB (con certificado electrónico válido)</a:t>
            </a:r>
            <a:endParaRPr lang="es-ES" sz="1800" noProof="0" dirty="0">
              <a:solidFill>
                <a:schemeClr val="bg1"/>
              </a:solidFill>
              <a:latin typeface="Arial 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"/>
            <a:ext cx="7920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Reconocimiento de créditos (I)</a:t>
            </a:r>
          </a:p>
          <a:p>
            <a:pPr algn="l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04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55980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34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14482" y="663058"/>
            <a:ext cx="7784544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50000"/>
              </a:spcBef>
              <a:buNone/>
              <a:defRPr/>
            </a:pPr>
            <a:r>
              <a:rPr lang="es-ES" sz="16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Si has cursado total o parcialmente estudios previos y quieres solicitar el reconocimiento de créditos</a:t>
            </a:r>
            <a:endParaRPr lang="es-ES" sz="1600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Solicitud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 firmada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Abonar la tasa de 54,54 €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Aportar la documentación para el estudio del expediente previo: </a:t>
            </a:r>
          </a:p>
          <a:p>
            <a:pPr lvl="1" algn="just">
              <a:spcBef>
                <a:spcPct val="50000"/>
              </a:spcBef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Certificado académico personal en que figure la formación superada, el año académico y las calificaciones obtenidas.</a:t>
            </a:r>
          </a:p>
          <a:p>
            <a:pPr lvl="1" algn="just">
              <a:spcBef>
                <a:spcPct val="50000"/>
              </a:spcBef>
              <a:defRPr/>
            </a:pP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Programas de las asignaturas (De entrada, no las entreguéis, os las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pediremos desde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Gestión Académica si no disponemos de estos documentos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</a:p>
          <a:p>
            <a:pPr lvl="1" algn="just">
              <a:spcBef>
                <a:spcPct val="50000"/>
              </a:spcBef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Plan de estudios.</a:t>
            </a:r>
            <a:endParaRPr lang="es-ES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algn="just">
              <a:spcBef>
                <a:spcPct val="50000"/>
              </a:spcBef>
              <a:buNone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que l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documentación esté sellada por la universidad de origen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" indent="0" algn="just">
              <a:spcBef>
                <a:spcPct val="50000"/>
              </a:spcBef>
              <a:buNone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Para ampliar información puedes consultar la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s-ES" sz="1600" noProof="0">
                <a:solidFill>
                  <a:schemeClr val="bg1"/>
                </a:solidFill>
                <a:latin typeface="Arial" panose="020B0604020202020204" pitchFamily="34" charset="0"/>
              </a:rPr>
              <a:t>la Facultad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"/>
            <a:ext cx="7920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Reconocimiento de créditos (II)</a:t>
            </a:r>
          </a:p>
          <a:p>
            <a:pPr algn="l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64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461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35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69208" y="336639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9"/>
                </a:solidFill>
                <a:latin typeface="Arial"/>
                <a:cs typeface="Arial"/>
              </a:rPr>
              <a:t>Régimen de permanencia (I)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57354" y="1048807"/>
            <a:ext cx="7425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Los estudiantes de nuevo acceso que se incorporen a primer curso han de superar </a:t>
            </a:r>
            <a:r>
              <a:rPr lang="es-ES" b="1" noProof="0" dirty="0">
                <a:latin typeface="Arial" panose="020B0604020202020204" pitchFamily="34" charset="0"/>
                <a:cs typeface="Arial" panose="020B0604020202020204" pitchFamily="34" charset="0"/>
              </a:rPr>
              <a:t>en los dos primeros años académicos un total de 30 créditos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, o en caso contrario, deberán abandonar los estudios.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Los estudiantes de grado con dedicación a tiempo completo disponen, </a:t>
            </a:r>
            <a:r>
              <a:rPr lang="es-ES" b="1" noProof="0" dirty="0">
                <a:latin typeface="Arial" panose="020B0604020202020204" pitchFamily="34" charset="0"/>
                <a:cs typeface="Arial" panose="020B0604020202020204" pitchFamily="34" charset="0"/>
              </a:rPr>
              <a:t>como máximo, de tres años más de la duración prevista en el plan de estudios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de la titulación para completar los estudios. Los estudiantes con dedicación a tiempo parcial disponen, como máximo, de tres años adicionales sobre el doble de la duración prevista en el plan de estudios de la titulación para completar los estudios.</a:t>
            </a:r>
            <a:endParaRPr lang="es-ES" noProof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461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36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69208" y="336639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9"/>
                </a:solidFill>
                <a:latin typeface="Arial"/>
                <a:cs typeface="Arial"/>
              </a:rPr>
              <a:t>Régimen de permanencia (II)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57354" y="1048807"/>
            <a:ext cx="74253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Es indispensable </a:t>
            </a:r>
            <a:r>
              <a:rPr lang="es-E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matricularse de las asignaturas no superadas </a:t>
            </a: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de carácter básico o obligatorio si se quiere incorporar materias nuevas en la matrícula. Las asignaturas de carácter optativo pueden abandonarse y ser sustituidas por otras asignaturas optativas.</a:t>
            </a:r>
          </a:p>
          <a:p>
            <a:pPr algn="just"/>
            <a:endParaRPr lang="es-E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Los estudiantes de grado y de máster tienen derecho a formalizar </a:t>
            </a:r>
            <a:r>
              <a:rPr lang="es-E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cuatro matrículas para superar una asignatura</a:t>
            </a: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, teniendo en cuenta que la calificación de "No presentado", "No evaluable" o "Suspenso" implican agotar los derechos inherentes en la matrícula de esta asignatura. Una vez </a:t>
            </a:r>
            <a:r>
              <a:rPr lang="es-E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agotadas estas matrículas, los estudiantes de grado podrán solicitar una única matrícula extraordinaria.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58501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37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69293" y="858701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69207" y="239590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9"/>
                </a:solidFill>
                <a:latin typeface="Arial"/>
                <a:cs typeface="Arial"/>
              </a:rPr>
              <a:t>Régimen de permanencia (III)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69293" y="891695"/>
            <a:ext cx="74253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A lo largo de los estudios de grado podrás cambiar </a:t>
            </a:r>
            <a:r>
              <a:rPr lang="es-E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de régimen de dedicación </a:t>
            </a: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tantas veces como necesites.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Créditos mínimos y máximos de matrícula (1r curso):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Régimen de dedicación a tiempo completo: 60 créditos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Régimen de dedicación a tiempo parcial: mínimo 30 créditos y máximo 42 créditos.</a:t>
            </a:r>
          </a:p>
          <a:p>
            <a:pPr algn="just"/>
            <a:endParaRPr lang="es-E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Créditos mínimos y máximos de matrícula (a partir de 2º curso):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Régimen de dedicación a tiempo completo: mínimo 42 créditos y máximo 78 créditos.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Régimen de dedicación a tiempo parcial: mínimo 24 créditos y máximo 42 créditos.</a:t>
            </a:r>
            <a:endParaRPr lang="es-ES" sz="1600" noProof="0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55980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38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14482" y="859712"/>
            <a:ext cx="7784544" cy="402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Anulación matrícula por reasignación: </a:t>
            </a:r>
            <a:r>
              <a:rPr lang="es-ES" sz="1600" b="1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antes del 29 de octubre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derecho al reintegro del importe de la matrícula.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Alumnos admitidos a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estudios, per reasignación, en el proceso de preinscripción, </a:t>
            </a:r>
            <a:r>
              <a:rPr lang="es-ES" sz="1600" b="1" i="0" u="sng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 de registrar (vía </a:t>
            </a:r>
            <a:r>
              <a:rPr lang="es-ES" sz="1600" b="1" i="0" u="sng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sede electrónica de la UAB</a:t>
            </a:r>
            <a:r>
              <a:rPr lang="es-ES" sz="1600" b="1" i="0" u="sng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una petición con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600" b="1" u="sng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Solicitud de anulació</a:t>
            </a:r>
            <a:r>
              <a:rPr lang="es-ES" sz="1600" b="1" u="sng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b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opia de la matrícula del centro donde ha sido reasignado, document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16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acreditativo del pago de la matrícula y/o una carta de asignación definitiva.</a:t>
            </a:r>
            <a:endParaRPr lang="es-ES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endParaRPr lang="es-ES" sz="600" b="0" i="0" noProof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r>
              <a:rPr lang="es-ES" sz="1600" b="1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por correo postal: 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Facultat de Medicina – Gestió Acadèmica – </a:t>
            </a:r>
            <a:r>
              <a:rPr lang="es-ES" sz="1200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Edifici</a:t>
            </a: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 - 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s-ES" sz="1200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Avinguda</a:t>
            </a: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Can Domènech s/n .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s-ES" sz="1200" b="0" i="0" noProof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Autònoma de Barcelona – 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08193 Bellaterra (Cerdanyola del Vallès)</a:t>
            </a:r>
            <a:endParaRPr lang="es-ES" sz="2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-1"/>
            <a:ext cx="7920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Anulación de matrícula</a:t>
            </a:r>
          </a:p>
          <a:p>
            <a:pPr algn="l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169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39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33663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A"/>
                </a:solidFill>
                <a:latin typeface="Arial"/>
                <a:cs typeface="Arial"/>
              </a:rPr>
              <a:t>Matrícula Solidaria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484916" y="886916"/>
            <a:ext cx="3475229" cy="300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sz="16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Puedes marcar </a:t>
            </a:r>
            <a:r>
              <a:rPr lang="es-ES" sz="16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</a:t>
            </a:r>
            <a:r>
              <a:rPr lang="es-ES" sz="16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matrícula la casilla de donación de 18€ para </a:t>
            </a:r>
            <a:r>
              <a:rPr lang="es-ES" sz="1600" b="1" noProof="0" dirty="0">
                <a:solidFill>
                  <a:srgbClr val="1093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Fondo de Solidaridad de la UAB</a:t>
            </a:r>
            <a:r>
              <a:rPr lang="es-ES" sz="16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El Fondo está destinado a financiar proyectos de cooperación, actividades de educación para la justicia global </a:t>
            </a:r>
            <a:r>
              <a:rPr lang="es-ES" sz="16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s-ES" sz="16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ayudas a</a:t>
            </a:r>
            <a:r>
              <a:rPr lang="es-ES" sz="1600" noProof="0" dirty="0">
                <a:solidFill>
                  <a:srgbClr val="FFCC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situaciones de emergencia. </a:t>
            </a:r>
            <a:endParaRPr lang="es-ES" sz="1600" noProof="0" dirty="0">
              <a:solidFill>
                <a:schemeClr val="accent4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7377CD-A772-E775-A93F-EC7DD6A82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2" name="Picture 2" descr="Instal·lació Biodigestor.">
            <a:extLst>
              <a:ext uri="{FF2B5EF4-FFF2-40B4-BE49-F238E27FC236}">
                <a16:creationId xmlns:a16="http://schemas.microsoft.com/office/drawing/2014/main" id="{57133F24-13AC-CC9B-299E-BAC2BDAF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7" y="1092777"/>
            <a:ext cx="5258569" cy="29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4E8C5E-3800-A867-5EE3-4EB40494C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16500" b="1" noProof="0" dirty="0">
                <a:solidFill>
                  <a:schemeClr val="bg1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69208" y="2705036"/>
            <a:ext cx="723231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chemeClr val="bg1"/>
                </a:solidFill>
                <a:latin typeface="Arial"/>
                <a:cs typeface="Arial"/>
              </a:rPr>
              <a:t>Día de matrícula, documentación académica y documentación para posibles deducciones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DE4EFF-EE60-6D63-3F97-0352AB41C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461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40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71167" y="334183"/>
            <a:ext cx="7601664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2800" b="1" noProof="0" dirty="0">
                <a:solidFill>
                  <a:srgbClr val="036F69"/>
                </a:solidFill>
                <a:latin typeface="Arial"/>
                <a:cs typeface="Arial"/>
              </a:rPr>
              <a:t>Curso Propedéutico: </a:t>
            </a:r>
            <a:r>
              <a:rPr lang="es-ES" sz="1500" b="1" noProof="0" dirty="0">
                <a:solidFill>
                  <a:srgbClr val="036F69"/>
                </a:solidFill>
                <a:latin typeface="Arial"/>
                <a:cs typeface="Arial"/>
              </a:rPr>
              <a:t>Biofísica, Biología Celular y Bioquímica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47460" y="1149083"/>
            <a:ext cx="7425371" cy="317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400" b="0" i="0" noProof="0" dirty="0">
                <a:solidFill>
                  <a:srgbClr val="111111"/>
                </a:solidFill>
                <a:effectLst/>
                <a:latin typeface="neue-haas-grotesk-display"/>
              </a:rPr>
              <a:t>El programa presentado se basa esencialmente en temas relacionados con la biología celular, la biofísica y la bioquímica, a fin de pulir estos conocimientos. </a:t>
            </a:r>
            <a:r>
              <a:rPr lang="es-ES" sz="1400" noProof="0" dirty="0">
                <a:solidFill>
                  <a:srgbClr val="111111"/>
                </a:solidFill>
                <a:latin typeface="neue-haas-grotesk-display"/>
              </a:rPr>
              <a:t>E</a:t>
            </a:r>
            <a:r>
              <a:rPr lang="es-ES" sz="1400" b="0" i="0" noProof="0" dirty="0">
                <a:solidFill>
                  <a:srgbClr val="111111"/>
                </a:solidFill>
                <a:effectLst/>
                <a:latin typeface="neue-haas-grotesk-display"/>
              </a:rPr>
              <a:t>s especialmente adecuado para los estudiantes que han cursado el bachillerato humanístico o el bachillerato artístico, </a:t>
            </a:r>
            <a:r>
              <a:rPr lang="es-ES" sz="1400" noProof="0" dirty="0">
                <a:solidFill>
                  <a:srgbClr val="111111"/>
                </a:solidFill>
                <a:latin typeface="neue-haas-grotesk-display"/>
              </a:rPr>
              <a:t>y para aquellos </a:t>
            </a:r>
            <a:r>
              <a:rPr lang="es-ES" sz="1400" b="0" i="0" noProof="0" dirty="0">
                <a:solidFill>
                  <a:srgbClr val="111111"/>
                </a:solidFill>
                <a:effectLst/>
                <a:latin typeface="neue-haas-grotesk-display"/>
              </a:rPr>
              <a:t>que tienen carencias en estas áreas y en sus conceptos elementales aplicados a las ciencias de la salud.</a:t>
            </a:r>
          </a:p>
          <a:p>
            <a:pPr>
              <a:lnSpc>
                <a:spcPct val="120000"/>
              </a:lnSpc>
            </a:pPr>
            <a:endParaRPr lang="es-ES" sz="1400" noProof="0" dirty="0">
              <a:solidFill>
                <a:srgbClr val="111111"/>
              </a:solidFill>
              <a:latin typeface="neue-haas-grotesk-display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" sz="1400" noProof="0" dirty="0">
                <a:solidFill>
                  <a:srgbClr val="111111"/>
                </a:solidFill>
                <a:latin typeface="neue-haas-grotesk-display"/>
                <a:cs typeface="Arial"/>
              </a:rPr>
              <a:t>Se realizará los días 3, 4, 5 y 8 de septiembre</a:t>
            </a:r>
          </a:p>
          <a:p>
            <a:pPr>
              <a:lnSpc>
                <a:spcPct val="120000"/>
              </a:lnSpc>
            </a:pPr>
            <a:r>
              <a:rPr lang="es-ES" sz="1400" noProof="0" dirty="0">
                <a:solidFill>
                  <a:srgbClr val="111111"/>
                </a:solidFill>
                <a:latin typeface="neue-haas-grotesk-display"/>
                <a:cs typeface="Arial"/>
              </a:rPr>
              <a:t>Inscripción vía </a:t>
            </a:r>
            <a:r>
              <a:rPr lang="es-ES" sz="1400" b="1" u="sng" noProof="0" dirty="0">
                <a:solidFill>
                  <a:srgbClr val="10937A"/>
                </a:solidFill>
                <a:latin typeface="neue-haas-grotesk-display"/>
                <a:cs typeface="Arial"/>
                <a:hlinkClick r:id="rId3"/>
              </a:rPr>
              <a:t>formulario</a:t>
            </a:r>
            <a:r>
              <a:rPr lang="es-ES" sz="1400" noProof="0" dirty="0">
                <a:solidFill>
                  <a:srgbClr val="111111"/>
                </a:solidFill>
                <a:latin typeface="neue-haas-grotesk-display"/>
                <a:cs typeface="Arial"/>
              </a:rPr>
              <a:t> a partir de les 13 horas de hoy y hasta el 17 de julio.</a:t>
            </a:r>
          </a:p>
          <a:p>
            <a:pPr>
              <a:lnSpc>
                <a:spcPct val="120000"/>
              </a:lnSpc>
            </a:pPr>
            <a:r>
              <a:rPr lang="es-ES" sz="1400" dirty="0">
                <a:solidFill>
                  <a:srgbClr val="111111"/>
                </a:solidFill>
                <a:latin typeface="neue-haas-grotesk-display"/>
                <a:cs typeface="Arial"/>
              </a:rPr>
              <a:t>3</a:t>
            </a:r>
            <a:r>
              <a:rPr lang="es-ES" sz="1400" noProof="0" dirty="0">
                <a:solidFill>
                  <a:srgbClr val="111111"/>
                </a:solidFill>
                <a:latin typeface="neue-haas-grotesk-display"/>
                <a:cs typeface="Arial"/>
              </a:rPr>
              <a:t>0 plazas- </a:t>
            </a:r>
            <a:r>
              <a:rPr lang="es-ES" sz="1400" u="sng" noProof="0" dirty="0">
                <a:solidFill>
                  <a:srgbClr val="111111"/>
                </a:solidFill>
                <a:latin typeface="neue-haas-grotesk-display"/>
                <a:cs typeface="Arial"/>
                <a:hlinkClick r:id="rId4"/>
              </a:rPr>
              <a:t>Programa del curso</a:t>
            </a:r>
            <a:endParaRPr lang="es-ES" sz="1400" u="sng" noProof="0" dirty="0">
              <a:solidFill>
                <a:srgbClr val="111111"/>
              </a:solidFill>
              <a:latin typeface="neue-haas-grotesk-display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" sz="1400" noProof="0" dirty="0">
                <a:solidFill>
                  <a:srgbClr val="111111"/>
                </a:solidFill>
                <a:latin typeface="neue-haas-grotesk-display"/>
                <a:cs typeface="Arial"/>
              </a:rPr>
              <a:t>Coste: 30€</a:t>
            </a:r>
          </a:p>
          <a:p>
            <a:pPr>
              <a:lnSpc>
                <a:spcPct val="120000"/>
              </a:lnSpc>
            </a:pPr>
            <a:endParaRPr lang="es-ES" sz="1400" noProof="0" dirty="0">
              <a:solidFill>
                <a:srgbClr val="111111"/>
              </a:solidFill>
              <a:latin typeface="neue-haas-grotesk-display"/>
              <a:cs typeface="Arial"/>
            </a:endParaRPr>
          </a:p>
          <a:p>
            <a:pPr>
              <a:lnSpc>
                <a:spcPct val="120000"/>
              </a:lnSpc>
            </a:pPr>
            <a:endParaRPr lang="es-ES" sz="1400" noProof="0" dirty="0"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461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41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69208" y="336639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9"/>
                </a:solidFill>
                <a:latin typeface="Arial"/>
                <a:cs typeface="Arial"/>
              </a:rPr>
              <a:t>Seguro complementario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96533" y="1409732"/>
            <a:ext cx="7425371" cy="291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trata de un servicio que te ofrece la Universidad que consiste en un </a:t>
            </a: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seguro</a:t>
            </a: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accidentes, asistencia en viaje </a:t>
            </a:r>
            <a:r>
              <a:rPr lang="es-ES" sz="14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responsabilidad civil dirigida a todo el colectivo de estudiantes matriculados en la UAB.</a:t>
            </a:r>
            <a:b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período de cobertura es todo el curso académico. Es de alcance europeo, durante las 24 horas. Tanto en la vida lectiva como la no lectiva, incluidas las vacaciones </a:t>
            </a:r>
            <a:r>
              <a:rPr lang="es-ES" sz="14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prácticas en empresas dentro </a:t>
            </a:r>
            <a:r>
              <a:rPr lang="es-ES" sz="14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fuera del campus.</a:t>
            </a:r>
            <a:b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obligatorio que la contraten los estudiantes de la Facultad de Medicina.</a:t>
            </a:r>
            <a:b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precio </a:t>
            </a:r>
            <a:r>
              <a:rPr lang="es-ES" sz="1400" noProof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400" b="0" i="0" noProof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de: 4,02 €</a:t>
            </a:r>
            <a:endParaRPr lang="es-ES" sz="1400" noProof="0" dirty="0">
              <a:latin typeface="Arial"/>
              <a:cs typeface="Ari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69208" y="984261"/>
            <a:ext cx="768491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b="1" noProof="0" dirty="0">
                <a:solidFill>
                  <a:srgbClr val="299E7C"/>
                </a:solidFill>
                <a:latin typeface="Arial"/>
                <a:cs typeface="Arial"/>
              </a:rPr>
              <a:t>¿Qué es?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234578-412D-BF78-33DC-D5308850B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98468" y="743830"/>
            <a:ext cx="7232316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16500" b="1" noProof="0" dirty="0">
                <a:solidFill>
                  <a:schemeClr val="bg1"/>
                </a:solidFill>
                <a:latin typeface="Arial"/>
                <a:cs typeface="Arial"/>
              </a:rPr>
              <a:t>06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643" y="63667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42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69208" y="2705036"/>
            <a:ext cx="723231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dirty="0">
                <a:solidFill>
                  <a:schemeClr val="bg1"/>
                </a:solidFill>
                <a:latin typeface="Arial"/>
                <a:cs typeface="Arial"/>
              </a:rPr>
              <a:t>¡¡</a:t>
            </a:r>
            <a:r>
              <a:rPr lang="es-ES" sz="3200" b="1" noProof="0" dirty="0">
                <a:solidFill>
                  <a:schemeClr val="bg1"/>
                </a:solidFill>
                <a:latin typeface="Arial"/>
                <a:cs typeface="Arial"/>
              </a:rPr>
              <a:t>Acciones importantes que has de realizar tú!!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8E55F8-A821-45BA-632D-300FE650F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0"/>
            <a:ext cx="9161921" cy="5143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9161921" cy="43469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43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33663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A"/>
                </a:solidFill>
                <a:latin typeface="Arial"/>
                <a:cs typeface="Arial"/>
              </a:rPr>
              <a:t>Horarios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69207" y="2227177"/>
            <a:ext cx="482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Consultar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horarios de clase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ex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menes en el siguiente </a:t>
            </a:r>
            <a:r>
              <a:rPr lang="es-ES" b="1" noProof="0" dirty="0">
                <a:solidFill>
                  <a:srgbClr val="10937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enlace</a:t>
            </a:r>
            <a:r>
              <a:rPr lang="es-ES" sz="1800" noProof="0" dirty="0">
                <a:solidFill>
                  <a:srgbClr val="1093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69208" y="1016093"/>
            <a:ext cx="768491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b="1" noProof="0" dirty="0">
                <a:solidFill>
                  <a:srgbClr val="299E7C"/>
                </a:solidFill>
                <a:latin typeface="Arial"/>
                <a:cs typeface="Arial"/>
              </a:rPr>
              <a:t>Es importante consultarlos con frecuencia para estar al día de los posibles cambios.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AA4C97-DFC6-5526-7852-1DBD4D6B9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4" name="Imatge 3" descr="Imatge que conté cercle, símbol, Gràfics, logotip&#10;&#10;Descripció generada automàticament">
            <a:extLst>
              <a:ext uri="{FF2B5EF4-FFF2-40B4-BE49-F238E27FC236}">
                <a16:creationId xmlns:a16="http://schemas.microsoft.com/office/drawing/2014/main" id="{18F9FAAE-87D7-3F12-FE0C-7ECDF0855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35" y="2563685"/>
            <a:ext cx="16129" cy="16129"/>
          </a:xfrm>
          <a:prstGeom prst="rect">
            <a:avLst/>
          </a:prstGeom>
        </p:spPr>
      </p:pic>
      <p:pic>
        <p:nvPicPr>
          <p:cNvPr id="7" name="Imatge 6" descr="Imatge que conté cercle, símbol, Gràfics, logotip&#10;&#10;Descripció generada automàticament">
            <a:extLst>
              <a:ext uri="{FF2B5EF4-FFF2-40B4-BE49-F238E27FC236}">
                <a16:creationId xmlns:a16="http://schemas.microsoft.com/office/drawing/2014/main" id="{7656E629-117B-237D-A38F-E16F6772D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33" y="1618915"/>
            <a:ext cx="2209156" cy="22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0"/>
            <a:ext cx="9161921" cy="5143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9161921" cy="45330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44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336638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A"/>
                </a:solidFill>
                <a:latin typeface="Arial"/>
                <a:cs typeface="Arial"/>
              </a:rPr>
              <a:t>Tarjeta estudiante UAB </a:t>
            </a:r>
            <a:r>
              <a:rPr lang="es-ES" sz="1400" b="1" noProof="0" dirty="0">
                <a:solidFill>
                  <a:srgbClr val="036F6A"/>
                </a:solidFill>
                <a:latin typeface="Arial"/>
                <a:cs typeface="Arial"/>
              </a:rPr>
              <a:t>(después de hacer la matrícula)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69208" y="1030902"/>
            <a:ext cx="8192713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La tarjeta de la UAB es una herramienta de identificación y acreditación única para los miembros de la comunidad universitaria, que te da libre acceso a los diferentes servicios de la Universidad.</a:t>
            </a:r>
          </a:p>
          <a:p>
            <a:pPr marL="0" indent="0" algn="just">
              <a:spcBef>
                <a:spcPct val="30000"/>
              </a:spcBef>
              <a:buNone/>
            </a:pPr>
            <a:endParaRPr lang="es-E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La tarjeta tiene formato virtual: será necesario que instales la </a:t>
            </a: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APP</a:t>
            </a: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1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 Autònoma de Barcelona y adjuntes allí tu </a:t>
            </a:r>
            <a:r>
              <a:rPr lang="es-ES" sz="1400" b="1" noProof="0" dirty="0">
                <a:solidFill>
                  <a:srgbClr val="1093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personal </a:t>
            </a:r>
            <a:r>
              <a:rPr lang="es-ES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(fondo blanco y actitud profesional) para validarla.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AA4C97-DFC6-5526-7852-1DBD4D6B9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4" name="Imatge 3" descr="Imatge que conté cercle, símbol, Gràfics, logotip&#10;&#10;Descripció generada automàticament">
            <a:extLst>
              <a:ext uri="{FF2B5EF4-FFF2-40B4-BE49-F238E27FC236}">
                <a16:creationId xmlns:a16="http://schemas.microsoft.com/office/drawing/2014/main" id="{18F9FAAE-87D7-3F12-FE0C-7ECDF0855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35" y="2563685"/>
            <a:ext cx="16129" cy="16129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77E3A54-7246-0429-8160-318AE4281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314" y="2389908"/>
            <a:ext cx="4580593" cy="2039222"/>
          </a:xfrm>
          <a:prstGeom prst="rect">
            <a:avLst/>
          </a:prstGeom>
        </p:spPr>
      </p:pic>
      <p:pic>
        <p:nvPicPr>
          <p:cNvPr id="8" name="Imatge 7" descr="Imatge que conté captura de pantalla, disseny&#10;&#10;Descripció generada automàticament">
            <a:extLst>
              <a:ext uri="{FF2B5EF4-FFF2-40B4-BE49-F238E27FC236}">
                <a16:creationId xmlns:a16="http://schemas.microsoft.com/office/drawing/2014/main" id="{C7136029-2341-BD18-5A1C-D983824F0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89" y="2366110"/>
            <a:ext cx="1205049" cy="12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-1"/>
            <a:ext cx="9161921" cy="518139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-1"/>
            <a:ext cx="9161921" cy="4346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45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69208" y="336638"/>
            <a:ext cx="76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A"/>
                </a:solidFill>
                <a:latin typeface="Arial"/>
                <a:cs typeface="Arial"/>
              </a:rPr>
              <a:t>Carpeta de estudiante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99079" y="1313240"/>
            <a:ext cx="3475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30000"/>
              </a:spcBef>
              <a:buNone/>
            </a:pP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Podréis recog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r la carpeta de estudiante en el Suport Logístic i Punt d’Informació (SLIPI) de la Facultad a partir de septiembre.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7377CD-A772-E775-A93F-EC7DD6A82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1026" name="Picture 2" descr="carpeta 2025">
            <a:extLst>
              <a:ext uri="{FF2B5EF4-FFF2-40B4-BE49-F238E27FC236}">
                <a16:creationId xmlns:a16="http://schemas.microsoft.com/office/drawing/2014/main" id="{DCD30575-B591-4A3E-8A61-A1DEB66F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4" y="868762"/>
            <a:ext cx="4158693" cy="233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55980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46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9728" y="1088312"/>
            <a:ext cx="7784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 tramitar un certificado electrónico para poder firmar documentos digitalmente, especialmente los convenios de prácticas.</a:t>
            </a:r>
          </a:p>
          <a:p>
            <a:pPr algn="just"/>
            <a:endParaRPr lang="es-ES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permite realizar trámites con la Universidad de manera telemática sin haber de desplazarte físicamente. </a:t>
            </a:r>
          </a:p>
          <a:p>
            <a:pPr algn="just"/>
            <a:endParaRPr lang="es-ES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trámite es gratuito. </a:t>
            </a:r>
          </a:p>
          <a:p>
            <a:pPr algn="just"/>
            <a:endParaRPr lang="es-ES" sz="16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enlace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encontrarás información de los diferentes certificados disponibles y de cómo tramitarlos, así como acceso la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Sede Electrónica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UAB.</a:t>
            </a: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50784"/>
            <a:ext cx="79200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Certificado electrónico válido</a:t>
            </a:r>
          </a:p>
          <a:p>
            <a:pPr algn="l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7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9293" y="559804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47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14482" y="559804"/>
            <a:ext cx="778454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100" b="0" i="0" noProof="0" dirty="0">
              <a:solidFill>
                <a:schemeClr val="bg1"/>
              </a:solidFill>
              <a:effectLst/>
              <a:latin typeface="neue-haas-grotesk-display"/>
            </a:endParaRPr>
          </a:p>
          <a:p>
            <a:pPr algn="just"/>
            <a:endParaRPr lang="es-ES" sz="1100" noProof="0" dirty="0">
              <a:solidFill>
                <a:schemeClr val="bg1"/>
              </a:solidFill>
              <a:latin typeface="neue-haas-grotesk-display"/>
            </a:endParaRPr>
          </a:p>
          <a:p>
            <a:pPr algn="just"/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Todos los estudiantes que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hacen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prácticas curriculares cotizan a la Seguri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d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ad Social.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Para poder gestionar las altas de los períodos de cotización, será necesario tener informado el </a:t>
            </a:r>
            <a:r>
              <a:rPr lang="es-ES" sz="1100" b="1" noProof="0" dirty="0">
                <a:solidFill>
                  <a:schemeClr val="bg1"/>
                </a:solidFill>
                <a:latin typeface="neue-haas-grotesk-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Número de la Seguridad Social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(NUSS) en el expediente académico.</a:t>
            </a:r>
          </a:p>
          <a:p>
            <a:pPr algn="l"/>
            <a:endParaRPr lang="es-ES" sz="1100" b="1" i="0" noProof="0" dirty="0">
              <a:solidFill>
                <a:schemeClr val="bg1"/>
              </a:solidFill>
              <a:effectLst/>
              <a:latin typeface="neue-haas-grotesk-display"/>
            </a:endParaRPr>
          </a:p>
          <a:p>
            <a:pPr algn="just"/>
            <a:r>
              <a:rPr lang="es-ES" sz="1100" b="1" i="1" noProof="0" dirty="0">
                <a:solidFill>
                  <a:schemeClr val="bg1"/>
                </a:solidFill>
                <a:effectLst/>
                <a:latin typeface="neue-haas-grotesk-display"/>
              </a:rPr>
              <a:t>Consulta del NUSS</a:t>
            </a:r>
            <a:r>
              <a:rPr lang="es-ES" sz="1100" b="1" i="0" noProof="0" dirty="0">
                <a:solidFill>
                  <a:schemeClr val="bg1"/>
                </a:solidFill>
                <a:effectLst/>
                <a:latin typeface="neue-haas-grotesk-display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Servicio Acreditación del Número de la Seguridad Social existente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en la 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Sede Electrónica de la Seguri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d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ad Social y del Portal de la TGSS -</a:t>
            </a:r>
            <a:r>
              <a:rPr lang="es-ES" sz="1100" b="0" i="0" noProof="0" dirty="0" err="1">
                <a:solidFill>
                  <a:schemeClr val="bg1"/>
                </a:solidFill>
                <a:effectLst/>
                <a:latin typeface="neue-haas-grotesk-display"/>
              </a:rPr>
              <a:t>Importass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-.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El 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acc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eso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a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este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servicio se puede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hac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er por SMS, Clave PIN, </a:t>
            </a:r>
            <a:r>
              <a:rPr lang="es-ES" sz="1100" b="0" i="0" noProof="0" dirty="0" err="1">
                <a:solidFill>
                  <a:schemeClr val="bg1"/>
                </a:solidFill>
                <a:effectLst/>
                <a:latin typeface="neue-haas-grotesk-display"/>
              </a:rPr>
              <a:t>Cl@ve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Permanente y Certificado electrónico/DNIe.</a:t>
            </a:r>
          </a:p>
          <a:p>
            <a:pPr algn="just">
              <a:buFont typeface="+mj-lt"/>
              <a:buAutoNum type="arabicPeriod"/>
            </a:pP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Aplicación Mi Carpeta ciudadana. A través de esta aplicación, los estudiantes podrán visualizar su NSS en el supuesto que haya figurado en situaciones de alta en la Seguri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d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ad Social como trabajador o asimilado.</a:t>
            </a:r>
          </a:p>
          <a:p>
            <a:pPr algn="just">
              <a:buFont typeface="+mj-lt"/>
              <a:buAutoNum type="arabicPeriod"/>
            </a:pPr>
            <a:endParaRPr lang="es-ES" sz="1100" b="0" i="0" noProof="0" dirty="0">
              <a:solidFill>
                <a:schemeClr val="bg1"/>
              </a:solidFill>
              <a:effectLst/>
              <a:latin typeface="neue-haas-grotesk-display"/>
            </a:endParaRPr>
          </a:p>
          <a:p>
            <a:pPr algn="just"/>
            <a:r>
              <a:rPr lang="es-ES" sz="1100" b="1" i="1" noProof="0" dirty="0">
                <a:solidFill>
                  <a:schemeClr val="bg1"/>
                </a:solidFill>
                <a:effectLst/>
                <a:latin typeface="neue-haas-grotesk-display"/>
              </a:rPr>
              <a:t>Asignación del NUSS</a:t>
            </a:r>
            <a:r>
              <a:rPr lang="es-ES" sz="1100" b="1" i="0" noProof="0" dirty="0">
                <a:solidFill>
                  <a:schemeClr val="bg1"/>
                </a:solidFill>
                <a:effectLst/>
                <a:latin typeface="neue-haas-grotesk-display"/>
              </a:rPr>
              <a:t>:</a:t>
            </a:r>
          </a:p>
          <a:p>
            <a:pPr algn="just"/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En el supuesto de que no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disponga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s del NUSS, lo podrás solicitar a través de los siguientes procedimientos:</a:t>
            </a:r>
          </a:p>
          <a:p>
            <a:pPr algn="just"/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1. A través del servicio “Solicitar Número de Seguridad Social” existente en la Sede  Electrónica de la Seguridad Social y Portal de la TGSS -</a:t>
            </a:r>
            <a:r>
              <a:rPr lang="es-ES" sz="1100" b="0" i="0" noProof="0" dirty="0" err="1">
                <a:solidFill>
                  <a:schemeClr val="bg1"/>
                </a:solidFill>
                <a:effectLst/>
                <a:latin typeface="neue-haas-grotesk-display"/>
              </a:rPr>
              <a:t>Importass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-</a:t>
            </a:r>
          </a:p>
          <a:p>
            <a:pPr algn="just"/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El 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acceso a este servicio se puede realizar por SMS, Clave PIN, </a:t>
            </a:r>
            <a:r>
              <a:rPr lang="es-ES" sz="1100" b="0" i="0" noProof="0" dirty="0" err="1">
                <a:solidFill>
                  <a:schemeClr val="bg1"/>
                </a:solidFill>
                <a:effectLst/>
                <a:latin typeface="neue-haas-grotesk-display"/>
              </a:rPr>
              <a:t>Cl@ve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Permanente y Certificado electrónico/DNIe. Los datos necesarios son los datos de identificación (DNI o NIE), datos de contacto (teléfono móvil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y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correo electrónico)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y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domicilio habitual.</a:t>
            </a:r>
          </a:p>
          <a:p>
            <a:pPr algn="just"/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2. A través del servicio “Enviar una solicitud” del Portal de la TGSS -</a:t>
            </a:r>
            <a:r>
              <a:rPr lang="es-ES" sz="1100" b="0" i="0" noProof="0" dirty="0" err="1">
                <a:solidFill>
                  <a:schemeClr val="bg1"/>
                </a:solidFill>
                <a:effectLst/>
                <a:latin typeface="neue-haas-grotesk-display"/>
              </a:rPr>
              <a:t>Importass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-[Se ha de seleccionar la categoría Ciudadano/Trabajador y seleccionar el trámite Obtención del Número de Afiliación].</a:t>
            </a:r>
          </a:p>
          <a:p>
            <a:pPr algn="just"/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E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s obligatorio aportar el documento de identidad (DNI, NIE o pasaporte), dirección de correo electrónico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y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 modelo TA.1, i disponer de un dispositivo </a:t>
            </a:r>
            <a:r>
              <a:rPr lang="es-ES" sz="1100" noProof="0" dirty="0">
                <a:solidFill>
                  <a:schemeClr val="bg1"/>
                </a:solidFill>
                <a:latin typeface="neue-haas-grotesk-display"/>
              </a:rPr>
              <a:t>con </a:t>
            </a:r>
            <a:r>
              <a:rPr lang="es-ES" sz="1100" b="0" i="0" noProof="0" dirty="0">
                <a:solidFill>
                  <a:schemeClr val="bg1"/>
                </a:solidFill>
                <a:effectLst/>
                <a:latin typeface="neue-haas-grotesk-display"/>
              </a:rPr>
              <a:t>cámara per hacerse una fotografía (ordenador, móvil...). Se puede enviar sin necesidad de firma.</a:t>
            </a:r>
          </a:p>
          <a:p>
            <a:pPr algn="just"/>
            <a:endParaRPr lang="es-ES" sz="1600" noProof="0" dirty="0">
              <a:solidFill>
                <a:schemeClr val="bg1"/>
              </a:solidFill>
              <a:latin typeface="neue-haas-grotesk-displ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50784"/>
            <a:ext cx="792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Número de la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18373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0"/>
            <a:ext cx="9161921" cy="5143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9161921" cy="43469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48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69293" y="1246123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49614" y="145502"/>
            <a:ext cx="7601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000" b="1" noProof="0" dirty="0">
                <a:solidFill>
                  <a:srgbClr val="036F69"/>
                </a:solidFill>
              </a:rPr>
              <a:t>Estudiantes con Necesidades Educativas Específicas: PIUNE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99080" y="1368222"/>
            <a:ext cx="794897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Para garantizar el acceso a los estudios y a la Facultad de los estudiantes con discapacidad y / o *NEE, la UAB dispone de un Soporte a estudiantes con Necesidades Educativas Específicas (PIUNE).</a:t>
            </a:r>
          </a:p>
          <a:p>
            <a:pPr algn="just"/>
            <a:endParaRPr lang="es-E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Estos estudiantes pueden contactar con el servicio mediante el correo fas.piune@uab.cat o en los teléfonos 93 581 47 16- 649 179 815</a:t>
            </a:r>
            <a:r>
              <a:rPr lang="es-ES" sz="1700" noProof="0" dirty="0">
                <a:latin typeface="Arial"/>
                <a:cs typeface="Arial"/>
              </a:rPr>
              <a:t>.</a:t>
            </a:r>
            <a:endParaRPr lang="es-E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AA4C97-DFC6-5526-7852-1DBD4D6B9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2261E7-E392-D1B8-3F5D-1225422D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0" y="0"/>
            <a:ext cx="9161921" cy="5143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9161921" cy="43469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49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69293" y="854805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49614" y="145502"/>
            <a:ext cx="7601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b="1" noProof="0" dirty="0">
                <a:solidFill>
                  <a:srgbClr val="036F69"/>
                </a:solidFill>
              </a:rPr>
              <a:t>Deportistas de alto nivel y rendimiento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63834" y="1033224"/>
            <a:ext cx="7948977" cy="342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s estudiantes admitidos que:</a:t>
            </a:r>
          </a:p>
          <a:p>
            <a:pPr algn="just"/>
            <a:endParaRPr lang="es-E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Pertenezcan al Plan ADO (ayuda al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portista olímpico / a), DONEN (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portista de alto nivel), LLAURI (alto rendimiento español), ANC (alto nivel catalán) i ARC (alto rendimiento catalán), han de realizar una tutoría virtual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la profesora </a:t>
            </a:r>
            <a:r>
              <a:rPr lang="es-ES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Rosa Mirapeix 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Rosa.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mirapeix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@uab.cat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 antes de la matrícula.</a:t>
            </a:r>
          </a:p>
          <a:p>
            <a:pPr algn="just"/>
            <a:endParaRPr lang="es-E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resto del alumnado que no pertenezca a los grupos anteriores, pero practique algún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porte con </a:t>
            </a:r>
            <a:r>
              <a:rPr lang="es-ES" noProof="0" dirty="0">
                <a:latin typeface="Arial" panose="020B0604020202020204" pitchFamily="34" charset="0"/>
                <a:cs typeface="Arial" panose="020B0604020202020204" pitchFamily="34" charset="0"/>
              </a:rPr>
              <a:t>alta 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dedicación, deberá contactar </a:t>
            </a:r>
            <a:r>
              <a:rPr lang="es-ES" sz="1800" u="sng" noProof="0" dirty="0">
                <a:latin typeface="Arial" panose="020B0604020202020204" pitchFamily="34" charset="0"/>
                <a:cs typeface="Arial" panose="020B0604020202020204" pitchFamily="34" charset="0"/>
              </a:rPr>
              <a:t>electrónicamente</a:t>
            </a:r>
            <a:r>
              <a:rPr lang="es-E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con la profesora Mirapeix antes de la matrícula.</a:t>
            </a:r>
          </a:p>
          <a:p>
            <a:pPr>
              <a:lnSpc>
                <a:spcPct val="120000"/>
              </a:lnSpc>
            </a:pPr>
            <a:endParaRPr lang="es-ES" sz="1700" noProof="0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AA4C97-DFC6-5526-7852-1DBD4D6B9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461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69208" y="336639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9"/>
                </a:solidFill>
                <a:latin typeface="Arial"/>
                <a:cs typeface="Arial"/>
              </a:rPr>
              <a:t>Cuándo y cómo debo matricularme?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42554" y="1048807"/>
            <a:ext cx="755202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Para conocer el día y hora de matrícula has de dirigirte a la </a:t>
            </a: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web de la Facultad</a:t>
            </a: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, dentro de la ficha del grado del que te quieres matricular </a:t>
            </a: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 Matrícula </a:t>
            </a: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 Estudiantes de 1er curso.</a:t>
            </a: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La matrícula se hará en línea. Se te asignará un intervalo de tiempo para hacer la matrícula. Tendrás una fecha y hora de entrada y una fecha y hora límite para realizarla. Dentro de este intervalo te podrás conectar a cualquier hora del día para hacer la matrícula.</a:t>
            </a: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</a:p>
          <a:p>
            <a:pPr mar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      No matricularse durante el período asignado </a:t>
            </a:r>
          </a:p>
          <a:p>
            <a:pPr mar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puede suponer perder la plaza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Consulta el </a:t>
            </a: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manual de Automatrícula </a:t>
            </a: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donde encontrarás información del paso a paso de cómo hacerla.</a:t>
            </a:r>
            <a:endParaRPr lang="es-ES" sz="16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600" b="1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600" b="1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800" b="1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4" name="Gràfic 3" descr="Advertència">
            <a:extLst>
              <a:ext uri="{FF2B5EF4-FFF2-40B4-BE49-F238E27FC236}">
                <a16:creationId xmlns:a16="http://schemas.microsoft.com/office/drawing/2014/main" id="{AD32DA4D-973B-90D6-DAB7-960713753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2648" y="2654378"/>
            <a:ext cx="1018798" cy="10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461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50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75643" y="921232"/>
            <a:ext cx="989264" cy="53891"/>
          </a:xfrm>
          <a:prstGeom prst="rect">
            <a:avLst/>
          </a:prstGeom>
          <a:solidFill>
            <a:srgbClr val="036F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69208" y="336639"/>
            <a:ext cx="760166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s-ES" sz="3200" b="1" noProof="0" dirty="0">
                <a:solidFill>
                  <a:srgbClr val="036F69"/>
                </a:solidFill>
                <a:latin typeface="Arial"/>
                <a:cs typeface="Arial"/>
              </a:rPr>
              <a:t>Para otras informaciones: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99079" y="1514235"/>
            <a:ext cx="7425371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30000"/>
              </a:spcBef>
              <a:buNone/>
              <a:defRPr/>
            </a:pPr>
            <a:r>
              <a:rPr lang="es-ES" sz="1800" noProof="0" dirty="0">
                <a:latin typeface="Arial" charset="0"/>
              </a:rPr>
              <a:t>Atención al público con </a:t>
            </a:r>
            <a:r>
              <a:rPr lang="es-ES" sz="1800" noProof="0" dirty="0">
                <a:latin typeface="Arial" charset="0"/>
                <a:hlinkClick r:id="rId3"/>
              </a:rPr>
              <a:t>Cita previa</a:t>
            </a:r>
            <a:r>
              <a:rPr lang="es-ES" sz="1800" noProof="0" dirty="0">
                <a:latin typeface="Arial" charset="0"/>
              </a:rPr>
              <a:t> durante el mes de julio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noProof="0" dirty="0">
                <a:latin typeface="Arial" charset="0"/>
              </a:rPr>
              <a:t>De </a:t>
            </a:r>
            <a:r>
              <a:rPr lang="es-ES" noProof="0" dirty="0">
                <a:latin typeface="Arial" charset="0"/>
              </a:rPr>
              <a:t>lunes</a:t>
            </a:r>
            <a:r>
              <a:rPr lang="es-ES" sz="1800" noProof="0" dirty="0">
                <a:latin typeface="Arial" charset="0"/>
              </a:rPr>
              <a:t> a </a:t>
            </a:r>
            <a:r>
              <a:rPr lang="es-ES" noProof="0" dirty="0">
                <a:latin typeface="Arial" charset="0"/>
              </a:rPr>
              <a:t>vierne</a:t>
            </a:r>
            <a:r>
              <a:rPr lang="es-ES" sz="1800" noProof="0" dirty="0">
                <a:latin typeface="Arial" charset="0"/>
              </a:rPr>
              <a:t>s de 09:30h a 14.00 h.  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s-ES" sz="1800" noProof="0" dirty="0">
                <a:latin typeface="Arial" charset="0"/>
              </a:rPr>
              <a:t>Agosto: </a:t>
            </a:r>
            <a:r>
              <a:rPr lang="es-ES" noProof="0" dirty="0">
                <a:latin typeface="Arial" charset="0"/>
              </a:rPr>
              <a:t>cerrado</a:t>
            </a:r>
            <a:endParaRPr lang="es-ES" sz="1800" noProof="0" dirty="0">
              <a:latin typeface="Arial" charset="0"/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endParaRPr lang="es-ES" sz="2000" noProof="0" dirty="0">
              <a:latin typeface="Arial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s-ES" sz="2000" noProof="0">
                <a:latin typeface="Arial" charset="0"/>
              </a:rPr>
              <a:t>	93 </a:t>
            </a:r>
            <a:r>
              <a:rPr lang="es-ES" sz="2000" noProof="0" dirty="0">
                <a:latin typeface="Arial" charset="0"/>
              </a:rPr>
              <a:t>581 19 02</a:t>
            </a: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s-ES" sz="2000" noProof="0" dirty="0">
                <a:latin typeface="Arial" charset="0"/>
              </a:rPr>
              <a:t>	</a:t>
            </a:r>
            <a:r>
              <a:rPr lang="es-ES" sz="2000" noProof="0" dirty="0">
                <a:latin typeface="Arial" charset="0"/>
                <a:hlinkClick r:id="rId4"/>
              </a:rPr>
              <a:t>Web  </a:t>
            </a:r>
            <a:endParaRPr lang="es-ES" sz="2000" noProof="0" dirty="0">
              <a:latin typeface="Arial" charset="0"/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s-ES" sz="2000" noProof="0" dirty="0">
                <a:latin typeface="Arial" charset="0"/>
              </a:rPr>
              <a:t>	</a:t>
            </a:r>
            <a:r>
              <a:rPr lang="es-ES" sz="2000" noProof="0" dirty="0">
                <a:latin typeface="Arial" charset="0"/>
                <a:hlinkClick r:id="rId5"/>
              </a:rPr>
              <a:t>ga.medicina@uab.cat</a:t>
            </a:r>
            <a:endParaRPr lang="es-ES" sz="2000" noProof="0" dirty="0">
              <a:latin typeface="Arial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70629" y="1059583"/>
            <a:ext cx="7684913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b="1" noProof="0" dirty="0">
                <a:solidFill>
                  <a:srgbClr val="299E7C"/>
                </a:solidFill>
                <a:latin typeface="Arial"/>
                <a:cs typeface="Arial"/>
              </a:rPr>
              <a:t>Gestión Académica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pic>
        <p:nvPicPr>
          <p:cNvPr id="4" name="Gràfic 3" descr="Telèfon">
            <a:extLst>
              <a:ext uri="{FF2B5EF4-FFF2-40B4-BE49-F238E27FC236}">
                <a16:creationId xmlns:a16="http://schemas.microsoft.com/office/drawing/2014/main" id="{E3353C9B-CAD4-DAF9-C557-A49C622FD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7305" y="2709537"/>
            <a:ext cx="625450" cy="625450"/>
          </a:xfrm>
          <a:prstGeom prst="rect">
            <a:avLst/>
          </a:prstGeom>
        </p:spPr>
      </p:pic>
      <p:pic>
        <p:nvPicPr>
          <p:cNvPr id="6" name="Gràfic 5" descr="Internet">
            <a:extLst>
              <a:ext uri="{FF2B5EF4-FFF2-40B4-BE49-F238E27FC236}">
                <a16:creationId xmlns:a16="http://schemas.microsoft.com/office/drawing/2014/main" id="{460BEE96-20F7-FF52-7ED8-E0E79821BA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7425" y="3146182"/>
            <a:ext cx="745210" cy="745210"/>
          </a:xfrm>
          <a:prstGeom prst="rect">
            <a:avLst/>
          </a:prstGeom>
        </p:spPr>
      </p:pic>
      <p:pic>
        <p:nvPicPr>
          <p:cNvPr id="7" name="Gràfic 6" descr="Correu">
            <a:extLst>
              <a:ext uri="{FF2B5EF4-FFF2-40B4-BE49-F238E27FC236}">
                <a16:creationId xmlns:a16="http://schemas.microsoft.com/office/drawing/2014/main" id="{F5B682A1-C16A-3F46-D7FD-D8A70DAE5A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4467" y="3723319"/>
            <a:ext cx="531126" cy="5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643" y="636673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51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36551" y="1130360"/>
            <a:ext cx="760166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30000"/>
              </a:spcBef>
              <a:buNone/>
              <a:defRPr/>
            </a:pPr>
            <a:r>
              <a:rPr lang="es-ES" sz="3200" b="1" noProof="0" dirty="0">
                <a:solidFill>
                  <a:schemeClr val="bg1"/>
                </a:solidFill>
                <a:latin typeface="Arial" charset="0"/>
              </a:rPr>
              <a:t>GRACIAS POR VUESTRA ATENCIÓN!</a:t>
            </a:r>
          </a:p>
          <a:p>
            <a:pPr marL="0" indent="0" algn="ctr">
              <a:spcBef>
                <a:spcPct val="30000"/>
              </a:spcBef>
              <a:buNone/>
              <a:defRPr/>
            </a:pPr>
            <a:r>
              <a:rPr lang="es-ES" sz="3200" b="1" noProof="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0" indent="0" algn="ctr">
              <a:spcBef>
                <a:spcPct val="30000"/>
              </a:spcBef>
              <a:buNone/>
              <a:defRPr/>
            </a:pPr>
            <a:r>
              <a:rPr lang="es-ES" sz="3200" b="1" noProof="0" dirty="0">
                <a:solidFill>
                  <a:schemeClr val="bg1"/>
                </a:solidFill>
                <a:latin typeface="Arial" charset="0"/>
              </a:rPr>
              <a:t>SEÁIS TOD@S BIENVENID@S A </a:t>
            </a:r>
            <a:r>
              <a:rPr lang="es-ES" sz="3200" b="1" noProof="0">
                <a:solidFill>
                  <a:schemeClr val="bg1"/>
                </a:solidFill>
                <a:latin typeface="Arial" charset="0"/>
              </a:rPr>
              <a:t>LA FACULTAD</a:t>
            </a:r>
            <a:r>
              <a:rPr lang="es-ES" sz="3200" b="1" noProof="0" dirty="0">
                <a:solidFill>
                  <a:schemeClr val="bg1"/>
                </a:solidFill>
                <a:latin typeface="Arial" charset="0"/>
              </a:rPr>
              <a:t>!</a:t>
            </a:r>
            <a:r>
              <a:rPr lang="es-ES" sz="1800" b="1" noProof="0" dirty="0">
                <a:solidFill>
                  <a:schemeClr val="bg1"/>
                </a:solidFill>
                <a:latin typeface="Arial" charset="0"/>
              </a:rPr>
              <a:t> </a:t>
            </a:r>
            <a:endParaRPr lang="es-ES" sz="1600" noProof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14133" r="-31875" b="-14215"/>
          <a:stretch/>
        </p:blipFill>
        <p:spPr>
          <a:xfrm>
            <a:off x="2" y="-30355"/>
            <a:ext cx="4070839" cy="23336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6127"/>
          <a:stretch/>
        </p:blipFill>
        <p:spPr>
          <a:xfrm>
            <a:off x="3050602" y="-30350"/>
            <a:ext cx="3111786" cy="1720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b="-16983"/>
          <a:stretch/>
        </p:blipFill>
        <p:spPr>
          <a:xfrm>
            <a:off x="6092225" y="-30350"/>
            <a:ext cx="3111786" cy="23317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22827" r="2826" b="-22827"/>
          <a:stretch/>
        </p:blipFill>
        <p:spPr>
          <a:xfrm>
            <a:off x="0" y="1684800"/>
            <a:ext cx="3052800" cy="23888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1709" r="11773" b="12755"/>
          <a:stretch/>
        </p:blipFill>
        <p:spPr>
          <a:xfrm>
            <a:off x="3045601" y="1685925"/>
            <a:ext cx="3067478" cy="1738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9" b="3122"/>
          <a:stretch/>
        </p:blipFill>
        <p:spPr>
          <a:xfrm>
            <a:off x="6092226" y="1682751"/>
            <a:ext cx="3050771" cy="17424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 b="36"/>
          <a:stretch/>
        </p:blipFill>
        <p:spPr>
          <a:xfrm>
            <a:off x="4" y="3424238"/>
            <a:ext cx="3050771" cy="17568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18720" r="-1036" b="6239"/>
          <a:stretch/>
        </p:blipFill>
        <p:spPr>
          <a:xfrm>
            <a:off x="3049200" y="3420000"/>
            <a:ext cx="3079677" cy="174834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1" b="-1560"/>
          <a:stretch/>
        </p:blipFill>
        <p:spPr>
          <a:xfrm>
            <a:off x="6092226" y="3419476"/>
            <a:ext cx="3050771" cy="17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8D48CD-10CB-1D10-A0FE-D7604803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0"/>
          <a:stretch/>
        </p:blipFill>
        <p:spPr>
          <a:xfrm>
            <a:off x="-16200" y="-1"/>
            <a:ext cx="9178121" cy="51435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16200" y="0"/>
            <a:ext cx="9176399" cy="44618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8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67180" y="143033"/>
            <a:ext cx="7601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b="1" noProof="0" dirty="0">
                <a:solidFill>
                  <a:srgbClr val="036F6A"/>
                </a:solidFill>
              </a:rPr>
              <a:t>¿Qué hacer en caso de encontrarme con problemas al realizar mi </a:t>
            </a:r>
            <a:r>
              <a:rPr lang="es-ES" sz="3200" b="1" noProof="0" dirty="0" err="1">
                <a:solidFill>
                  <a:srgbClr val="036F6A"/>
                </a:solidFill>
              </a:rPr>
              <a:t>automatrícula</a:t>
            </a:r>
            <a:r>
              <a:rPr lang="es-ES" sz="3200" b="1" noProof="0" dirty="0">
                <a:solidFill>
                  <a:srgbClr val="036F6A"/>
                </a:solidFill>
              </a:rPr>
              <a:t>?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24795" y="1373491"/>
            <a:ext cx="755202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Tienes a tu disposición dos vías de </a:t>
            </a: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</a:rPr>
              <a:t>contacto</a:t>
            </a: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 con la Gestión Académica:</a:t>
            </a:r>
          </a:p>
          <a:p>
            <a:pPr marL="285750" lvl="0" indent="-28575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Teléfono de matrícula: 93 581 </a:t>
            </a:r>
            <a:r>
              <a:rPr lang="es-ES" sz="1600" noProof="0" dirty="0">
                <a:latin typeface="Arial" panose="020B0604020202020204" pitchFamily="34" charset="0"/>
              </a:rPr>
              <a:t>25 09 (de 9.30h a 14:00 h).</a:t>
            </a:r>
          </a:p>
          <a:p>
            <a:pPr marL="285750" lvl="0" indent="-28575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" sz="1600" b="1" noProof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Formulario online </a:t>
            </a:r>
            <a:r>
              <a:rPr lang="es-ES" sz="1600" noProof="0" dirty="0">
                <a:solidFill>
                  <a:srgbClr val="000000"/>
                </a:solidFill>
                <a:latin typeface="Arial" panose="020B0604020202020204" pitchFamily="34" charset="0"/>
              </a:rPr>
              <a:t>(Forma preferente de contacto): si tienes problemas técnicos en el momento de matricularte, te instamos a utilizar esta vía para contactar con nosotros. Te daremos respuesta en un plazo máximo de 24 horas.</a:t>
            </a:r>
            <a:endParaRPr lang="es-ES" sz="1600" b="1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600" b="1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600" b="1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endParaRPr lang="es-ES" sz="1800" b="1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45C8F-1002-89EA-E6C1-116777D7A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643" y="636673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706960"/>
            <a:ext cx="7601664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s-ES" sz="2000" b="1" u="sng" noProof="0" dirty="0">
                <a:solidFill>
                  <a:schemeClr val="bg1"/>
                </a:solidFill>
                <a:latin typeface="Arial" panose="020B0604020202020204" pitchFamily="34" charset="0"/>
              </a:rPr>
              <a:t>Documento de identidad: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3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Estudiantes con DNI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: no es necesario enviarlo a la Gestión Académica. No obstante, sí que será necesario presentarlo a efectos de identificación si se ha de realizar algún trámite presencialmente.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3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Estudiantes de la Unión Europea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: ha de realizarse la matrícula </a:t>
            </a:r>
            <a:r>
              <a:rPr lang="es-ES" sz="1300" b="1" u="sng" noProof="0" dirty="0">
                <a:solidFill>
                  <a:schemeClr val="bg1"/>
                </a:solidFill>
                <a:latin typeface="Arial" panose="020B0604020202020204" pitchFamily="34" charset="0"/>
              </a:rPr>
              <a:t>preferiblemente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 con Pasaporte o NIE. Si no se dispone de ninguno de estos documentos, servirá el documento identificador del país de origen. Posteriormente a la matrícula, será necesario presentar en la Gestión Académica el original del </a:t>
            </a:r>
            <a:r>
              <a:rPr lang="es-ES" sz="1300" u="sng" noProof="0" dirty="0">
                <a:solidFill>
                  <a:schemeClr val="bg1"/>
                </a:solidFill>
                <a:latin typeface="Arial" panose="020B0604020202020204" pitchFamily="34" charset="0"/>
              </a:rPr>
              <a:t>pasaporte o del NIE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. Si no se aportan antes del 15/12 podrá implicar modificaciones de matrícula.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3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Estudiantes extranjeros no comunitarios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: ha de realizarse la matrícula con el NIE/TIE. Posteriormente a la matrícula, será necesario presentar en la Gestión Académica el original del NIE/TIE vigente. Si no se aporta la documentación antes del 15/12 esto </a:t>
            </a:r>
            <a:r>
              <a:rPr lang="es-ES" sz="13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comportará la anulación de la matrícula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Los estudiantes extranjeros con residencia en algún país de la Unión Europea deberán enviar el NIE a la Gestión Académica </a:t>
            </a:r>
            <a:r>
              <a:rPr lang="es-ES" sz="1300" b="1" u="sng" noProof="0" dirty="0">
                <a:solidFill>
                  <a:schemeClr val="bg1"/>
                </a:solidFill>
                <a:latin typeface="Arial" panose="020B0604020202020204" pitchFamily="34" charset="0"/>
              </a:rPr>
              <a:t>previamente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 a la matrícula por correo electrónico a: 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documentacio.matricula.medicina@uab.cat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13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que pueda </a:t>
            </a:r>
            <a:r>
              <a:rPr lang="es-ES" sz="1300" noProof="0" dirty="0">
                <a:solidFill>
                  <a:schemeClr val="bg1"/>
                </a:solidFill>
                <a:latin typeface="Arial" panose="020B0604020202020204" pitchFamily="34" charset="0"/>
              </a:rPr>
              <a:t>informarse en el sistema</a:t>
            </a:r>
            <a:r>
              <a:rPr lang="es-ES" sz="13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3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120413"/>
            <a:ext cx="5351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0" dirty="0">
                <a:solidFill>
                  <a:schemeClr val="bg1"/>
                </a:solidFill>
              </a:rPr>
              <a:t>Documentación de matrícula </a:t>
            </a:r>
            <a:r>
              <a:rPr lang="es-ES" sz="3200" b="1" noProof="0" dirty="0">
                <a:solidFill>
                  <a:schemeClr val="bg1"/>
                </a:solidFill>
              </a:rPr>
              <a:t>(I)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217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643" y="636673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747878"/>
            <a:ext cx="7601664" cy="392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200" b="1" noProof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Documento SEPA </a:t>
            </a:r>
            <a:r>
              <a:rPr lang="es-ES" sz="12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</a:rPr>
              <a:t>(Datos bancarios de una entidad financiera con el número IBAN completo). Deberá enviarse firmado por el titular de la cuenta mediante el formulario siguiente: 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https://eformularis.uab.cat/web/area_afers_academics/tramesa-sepa-facultat-de-medicina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</a:rPr>
              <a:t>. Fecha límite para entregarlo: 15</a:t>
            </a:r>
            <a:r>
              <a:rPr lang="es-ES" sz="12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 de diciembre de 2025</a:t>
            </a:r>
          </a:p>
          <a:p>
            <a:pPr indent="-28575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200" b="1" u="sng" noProof="0" dirty="0">
                <a:solidFill>
                  <a:schemeClr val="bg1"/>
                </a:solidFill>
                <a:latin typeface="Arial" panose="020B0604020202020204" pitchFamily="34" charset="0"/>
              </a:rPr>
              <a:t>Documentación acreditativa de gratuidad o descuento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</a:rPr>
              <a:t>: para formalizar la matrícula con una bonificación o gratuidad es necesario enviar el documento acreditativo escaneado al formulario siguiente: 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https://eformularis.uab.cat/web/area_afers_academics/tramesa-documentacio-matricula-facultat-de-medicina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Beneficiarios de Familias Numerosas de otras CCAA.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Estudiantes que han obtenido matrícula de honor de Bachillerato en otras CCAA.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 que han obtenido matrícula de honor en CFGS.</a:t>
            </a:r>
            <a:endParaRPr lang="es-ES" sz="1200" b="0" i="0" noProof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Estudiantes que disponen de bonificación per discapacidad superior al 33%.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Víctimas de actos terroristas 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200" b="0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víctimas de violencia de género.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s-ES" sz="12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Deberá entregarse el documento original en la Gestión Académica 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</a:rPr>
              <a:t>(es necesario pedir 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 Previa</a:t>
            </a:r>
            <a:r>
              <a:rPr lang="es-ES" sz="1200" noProof="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s-ES" sz="12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 antes del 8 de noviembre. De no ser así, se procederá a modificar la matrícula sin la gratuidad o bonificación.</a:t>
            </a: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0"/>
            <a:ext cx="6176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Documentación de matrícula (II)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82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FCAD7-871D-F123-AA3B-664B2F54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643" y="636673"/>
            <a:ext cx="989264" cy="53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0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635819"/>
            <a:ext cx="2133600" cy="273844"/>
          </a:xfrm>
        </p:spPr>
        <p:txBody>
          <a:bodyPr/>
          <a:lstStyle/>
          <a:p>
            <a:fld id="{841C1E86-93E3-524B-8B78-F1FFA2ACD5CB}" type="slidenum">
              <a:rPr lang="es-ES" b="1" noProof="0" smtClean="0">
                <a:solidFill>
                  <a:schemeClr val="bg1"/>
                </a:solidFill>
                <a:latin typeface="Arial"/>
                <a:cs typeface="Arial"/>
              </a:rPr>
              <a:t>9</a:t>
            </a:fld>
            <a:endParaRPr lang="es-ES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69208" y="747878"/>
            <a:ext cx="7601664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s-ES" sz="16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Si eres titulado universitario: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Certificado académico personal y copia auténtica del título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s-ES" sz="16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Si has realizado la PAU en otra Comunidad Autónoma: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Traslado de expediente de la PAU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s-ES" sz="16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Certificado de delitos de naturaleza sexual: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Necesario para realizar prácticas que requieran estar en contacto con menores de edad (deberá entregarse a los profesores responsables de las asignaturas a principio de curso)    </a:t>
            </a:r>
          </a:p>
          <a:p>
            <a:pPr algn="just">
              <a:spcBef>
                <a:spcPct val="50000"/>
              </a:spcBef>
              <a:buNone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Lo has de solicitar en la </a:t>
            </a:r>
            <a:r>
              <a:rPr lang="es-ES" sz="1600" b="1" noProof="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Sede Electrónica del Ministerio de Justicia</a:t>
            </a:r>
            <a:endParaRPr lang="es-ES" sz="1600" b="1" noProof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Para ampliar información puedes consultar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web de matrícula </a:t>
            </a:r>
            <a:r>
              <a:rPr lang="es-ES" sz="1600" noProof="0" dirty="0">
                <a:solidFill>
                  <a:schemeClr val="bg1"/>
                </a:solidFill>
                <a:latin typeface="Arial" panose="020B0604020202020204" pitchFamily="34" charset="0"/>
              </a:rPr>
              <a:t>de la UAB</a:t>
            </a:r>
          </a:p>
          <a:p>
            <a:pPr>
              <a:lnSpc>
                <a:spcPct val="85000"/>
              </a:lnSpc>
            </a:pPr>
            <a:endParaRPr lang="es-ES" sz="3200" b="1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044D4-F73D-A24A-5AE4-42AD3D276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" y="4653349"/>
            <a:ext cx="2178000" cy="235158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00EF29-4AB4-7514-7FC2-C4D487D4FB85}"/>
              </a:ext>
            </a:extLst>
          </p:cNvPr>
          <p:cNvSpPr txBox="1"/>
          <p:nvPr/>
        </p:nvSpPr>
        <p:spPr>
          <a:xfrm>
            <a:off x="969208" y="0"/>
            <a:ext cx="6176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 dirty="0">
                <a:solidFill>
                  <a:schemeClr val="bg1"/>
                </a:solidFill>
              </a:rPr>
              <a:t>Documentación de matrícula (III)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08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f69165-b505-481b-9011-f24b730a8c49">
      <Terms xmlns="http://schemas.microsoft.com/office/infopath/2007/PartnerControls"/>
    </lcf76f155ced4ddcb4097134ff3c332f>
    <TaxCatchAll xmlns="0c41f792-b750-44f5-ae1e-577e00342c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4BA6528C73A499BC16285B8E173DC" ma:contentTypeVersion="18" ma:contentTypeDescription="Crea un document nou" ma:contentTypeScope="" ma:versionID="4e9a1e5aff327e969b920ed2ac6458e2">
  <xsd:schema xmlns:xsd="http://www.w3.org/2001/XMLSchema" xmlns:xs="http://www.w3.org/2001/XMLSchema" xmlns:p="http://schemas.microsoft.com/office/2006/metadata/properties" xmlns:ns2="4af69165-b505-481b-9011-f24b730a8c49" xmlns:ns3="0c41f792-b750-44f5-ae1e-577e00342cf2" targetNamespace="http://schemas.microsoft.com/office/2006/metadata/properties" ma:root="true" ma:fieldsID="7cf612ddfd708f51e09c1027fc565ca6" ns2:_="" ns3:_="">
    <xsd:import namespace="4af69165-b505-481b-9011-f24b730a8c49"/>
    <xsd:import namespace="0c41f792-b750-44f5-ae1e-577e00342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69165-b505-481b-9011-f24b730a8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es de la imatge" ma:readOnly="false" ma:fieldId="{5cf76f15-5ced-4ddc-b409-7134ff3c332f}" ma:taxonomyMulti="true" ma:sspId="34c01127-bdf0-454e-9077-a20ba63b60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1f792-b750-44f5-ae1e-577e00342cf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a5ffa8c-3de8-459a-ba93-ff4493743f48}" ma:internalName="TaxCatchAll" ma:showField="CatchAllData" ma:web="0c41f792-b750-44f5-ae1e-577e00342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89E079-FCAB-42E8-BFCE-D5F31D8383B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ccf361f3-7d9d-47e4-9d86-af699410c5d4"/>
    <ds:schemaRef ds:uri="http://purl.org/dc/elements/1.1/"/>
    <ds:schemaRef ds:uri="http://schemas.openxmlformats.org/package/2006/metadata/core-properties"/>
    <ds:schemaRef ds:uri="4323b3df-8132-45da-9814-5f12b4f3bf2e"/>
    <ds:schemaRef ds:uri="http://purl.org/dc/terms/"/>
    <ds:schemaRef ds:uri="4af69165-b505-481b-9011-f24b730a8c49"/>
    <ds:schemaRef ds:uri="0c41f792-b750-44f5-ae1e-577e00342cf2"/>
  </ds:schemaRefs>
</ds:datastoreItem>
</file>

<file path=customXml/itemProps2.xml><?xml version="1.0" encoding="utf-8"?>
<ds:datastoreItem xmlns:ds="http://schemas.openxmlformats.org/officeDocument/2006/customXml" ds:itemID="{D0383ABA-8AB8-4CFA-B17A-9EC2A33162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0FC38B-3F4D-4243-9760-7E3CDC9C6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69165-b505-481b-9011-f24b730a8c49"/>
    <ds:schemaRef ds:uri="0c41f792-b750-44f5-ae1e-577e0034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4474</Words>
  <Application>Microsoft Office PowerPoint</Application>
  <PresentationFormat>Presentació en pantalla (16:9)</PresentationFormat>
  <Paragraphs>375</Paragraphs>
  <Slides>52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52</vt:i4>
      </vt:variant>
    </vt:vector>
  </HeadingPairs>
  <TitlesOfParts>
    <vt:vector size="60" baseType="lpstr">
      <vt:lpstr>Arial</vt:lpstr>
      <vt:lpstr>Arial </vt:lpstr>
      <vt:lpstr>Calibri</vt:lpstr>
      <vt:lpstr>Calibri Light</vt:lpstr>
      <vt:lpstr>Helvetica</vt:lpstr>
      <vt:lpstr>neue-haas-grotesk-display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RosaMaria.Cabrera@uab.es</dc:creator>
  <cp:lastModifiedBy>Joan Roig Torras</cp:lastModifiedBy>
  <cp:revision>17</cp:revision>
  <dcterms:created xsi:type="dcterms:W3CDTF">2019-10-28T14:52:52Z</dcterms:created>
  <dcterms:modified xsi:type="dcterms:W3CDTF">2025-07-11T10:05:12Z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0x0101004854BA6528C73A499BC16285B8E173DC</vt:lpwstr>
  </property>
  <property fmtid="{D5CDD505-2E9C-101B-9397-08002B2CF9AE}" pid="3" name="MediaServiceImageTags">
    <vt:lpwstr/>
  </property>
</Properties>
</file>